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306" r:id="rId3"/>
    <p:sldId id="286" r:id="rId4"/>
    <p:sldId id="278" r:id="rId5"/>
    <p:sldId id="281" r:id="rId6"/>
    <p:sldId id="298" r:id="rId7"/>
    <p:sldId id="307" r:id="rId8"/>
    <p:sldId id="289" r:id="rId9"/>
    <p:sldId id="308" r:id="rId10"/>
    <p:sldId id="291" r:id="rId11"/>
    <p:sldId id="293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CC"/>
    <a:srgbClr val="0000FF"/>
    <a:srgbClr val="CC0000"/>
    <a:srgbClr val="99FF99"/>
    <a:srgbClr val="CC3300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84229" autoAdjust="0"/>
  </p:normalViewPr>
  <p:slideViewPr>
    <p:cSldViewPr>
      <p:cViewPr varScale="1">
        <p:scale>
          <a:sx n="76" d="100"/>
          <a:sy n="76" d="100"/>
        </p:scale>
        <p:origin x="10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C7B8B08-4648-4446-8CB5-6F9D8184CAA5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B557A83-E61B-44B0-90D5-EB5D2688FC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03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A8EE83-8147-49FB-B7E1-6693BAC38C8A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59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0AA202-077C-4A9F-98FB-C3BFB80903A8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78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06B848-26DB-4BCE-B676-4F6DED6C7CD9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634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240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6DBA51-526F-4370-AC25-5D0B8D0D1174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91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EF5F8-8080-4281-8BDA-C1296DF752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FBFF4-552F-4EDC-A06B-CC2DD1C9E5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3BAB1-ADB0-4437-BD10-848ACDBFC3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2D7D3-09B4-4191-8285-8C4B6593CC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C1D07-B2C0-4195-91CC-98F7E7794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24078-C9CA-488F-849D-12CDBB4CBF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364A7-C84C-4A95-931A-61B3DE627F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B7E48-A863-4F29-AC3B-A3334AA6D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6BBB0-2BB5-48D5-BEF1-EE64C32C0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56633-A6E0-48B0-A032-BEE37C932E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F9BA9-3F1C-4C3E-8429-76B3E39FE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28D5127-38B6-41FD-A67E-15F510D06D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ien_ca_co_01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8839200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3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0"/>
            <a:ext cx="9144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3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6783388"/>
            <a:ext cx="9144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0" y="6692900"/>
            <a:ext cx="9144000" cy="1651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78" name="WordArt 23"/>
          <p:cNvSpPr>
            <a:spLocks noChangeArrowheads="1" noChangeShapeType="1" noTextEdit="1"/>
          </p:cNvSpPr>
          <p:nvPr/>
        </p:nvSpPr>
        <p:spPr bwMode="auto">
          <a:xfrm>
            <a:off x="752475" y="3305175"/>
            <a:ext cx="8001000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MỸ THUẬT 1 </a:t>
            </a:r>
          </a:p>
        </p:txBody>
      </p:sp>
      <p:sp>
        <p:nvSpPr>
          <p:cNvPr id="16408" name="WordArt 24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609600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6409" name="WordArt 25"/>
          <p:cNvSpPr>
            <a:spLocks noChangeArrowheads="1" noChangeShapeType="1" noTextEdit="1"/>
          </p:cNvSpPr>
          <p:nvPr/>
        </p:nvSpPr>
        <p:spPr bwMode="auto">
          <a:xfrm>
            <a:off x="2514600" y="1143000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81" name="WordArt 27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86868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4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3084" name="Picture 18" descr="fly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6950" y="2390775"/>
            <a:ext cx="46291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8" descr="fly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1323976"/>
            <a:ext cx="342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8" descr="fly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5300" y="127000"/>
            <a:ext cx="342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6" descr="oiseaubleu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6259" y="692151"/>
            <a:ext cx="2487082" cy="14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9" descr="anipar6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3925" y="504825"/>
            <a:ext cx="13620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9" descr="eaglefloat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582613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animBg="1"/>
      <p:bldP spid="164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J023"/>
          <p:cNvPicPr>
            <a:picLocks noChangeAspect="1" noChangeArrowheads="1"/>
          </p:cNvPicPr>
          <p:nvPr/>
        </p:nvPicPr>
        <p:blipFill>
          <a:blip r:embed="rId3"/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5" name="Group 9"/>
          <p:cNvGrpSpPr>
            <a:grpSpLocks/>
          </p:cNvGrpSpPr>
          <p:nvPr/>
        </p:nvGrpSpPr>
        <p:grpSpPr bwMode="auto">
          <a:xfrm>
            <a:off x="3124200" y="990600"/>
            <a:ext cx="2362200" cy="685800"/>
            <a:chOff x="336" y="310"/>
            <a:chExt cx="1104" cy="314"/>
          </a:xfrm>
        </p:grpSpPr>
        <p:sp>
          <p:nvSpPr>
            <p:cNvPr id="23564" name="Text Box 10"/>
            <p:cNvSpPr txBox="1">
              <a:spLocks noChangeArrowheads="1"/>
            </p:cNvSpPr>
            <p:nvPr/>
          </p:nvSpPr>
          <p:spPr bwMode="auto">
            <a:xfrm>
              <a:off x="336" y="310"/>
              <a:ext cx="1104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altLang="en-US" sz="3200">
                <a:cs typeface="Times New Roman" pitchFamily="18" charset="0"/>
              </a:endParaRPr>
            </a:p>
          </p:txBody>
        </p:sp>
        <p:sp>
          <p:nvSpPr>
            <p:cNvPr id="23565" name="Line 11"/>
            <p:cNvSpPr>
              <a:spLocks noChangeShapeType="1"/>
            </p:cNvSpPr>
            <p:nvPr/>
          </p:nvSpPr>
          <p:spPr bwMode="auto">
            <a:xfrm>
              <a:off x="480" y="624"/>
              <a:ext cx="768" cy="0"/>
            </a:xfrm>
            <a:prstGeom prst="line">
              <a:avLst/>
            </a:prstGeom>
            <a:noFill/>
            <a:ln w="127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6" name="TextBox 14"/>
          <p:cNvSpPr txBox="1">
            <a:spLocks noChangeArrowheads="1"/>
          </p:cNvSpPr>
          <p:nvPr/>
        </p:nvSpPr>
        <p:spPr bwMode="auto">
          <a:xfrm>
            <a:off x="685800" y="2066925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0000FF"/>
                </a:solidFill>
                <a:cs typeface="Times New Roman" pitchFamily="18" charset="0"/>
              </a:rPr>
              <a:t>Tự chọn đề tài theo ý thích để vẽ thành một bức tranh</a:t>
            </a:r>
            <a:endParaRPr lang="en-US" altLang="en-US" sz="2800">
              <a:solidFill>
                <a:srgbClr val="0000FF"/>
              </a:solidFill>
            </a:endParaRPr>
          </a:p>
        </p:txBody>
      </p:sp>
      <p:pic>
        <p:nvPicPr>
          <p:cNvPr id="13317" name="Picture 13" descr="C:\Users\USER\Pictures\8569_hinh_anh_dong_dong_ho_43__re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276600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0" descr="woman_artist_painting_h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048000"/>
            <a:ext cx="274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2133600" y="0"/>
            <a:ext cx="510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2400">
              <a:solidFill>
                <a:srgbClr val="0000FF"/>
              </a:solidFill>
              <a:cs typeface="Times New Roman" pitchFamily="18" charset="0"/>
            </a:endParaRPr>
          </a:p>
          <a:p>
            <a:pPr eaLnBrk="1" hangingPunct="1"/>
            <a:r>
              <a:rPr lang="en-US" altLang="en-US" sz="2400">
                <a:solidFill>
                  <a:srgbClr val="0000FF"/>
                </a:solidFill>
                <a:cs typeface="Times New Roman" pitchFamily="18" charset="0"/>
              </a:rPr>
              <a:t>                  MĨ THUẬT</a:t>
            </a:r>
          </a:p>
        </p:txBody>
      </p:sp>
      <p:sp>
        <p:nvSpPr>
          <p:cNvPr id="23560" name="TextBox 13"/>
          <p:cNvSpPr txBox="1">
            <a:spLocks noChangeArrowheads="1"/>
          </p:cNvSpPr>
          <p:nvPr/>
        </p:nvSpPr>
        <p:spPr bwMode="auto">
          <a:xfrm>
            <a:off x="3695700" y="838200"/>
            <a:ext cx="130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cs typeface="Times New Roman" pitchFamily="18" charset="0"/>
              </a:rPr>
              <a:t>VẼ TỰ DO</a:t>
            </a:r>
          </a:p>
        </p:txBody>
      </p:sp>
      <p:sp>
        <p:nvSpPr>
          <p:cNvPr id="13321" name="TextBox 12"/>
          <p:cNvSpPr txBox="1">
            <a:spLocks noChangeArrowheads="1"/>
          </p:cNvSpPr>
          <p:nvPr/>
        </p:nvSpPr>
        <p:spPr bwMode="auto">
          <a:xfrm>
            <a:off x="1524000" y="60960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>
                <a:cs typeface="Times New Roman" pitchFamily="18" charset="0"/>
              </a:rPr>
              <a:t>20 phút</a:t>
            </a:r>
          </a:p>
        </p:txBody>
      </p:sp>
      <p:sp>
        <p:nvSpPr>
          <p:cNvPr id="23562" name="TextBox 3"/>
          <p:cNvSpPr txBox="1">
            <a:spLocks noChangeArrowheads="1"/>
          </p:cNvSpPr>
          <p:nvPr/>
        </p:nvSpPr>
        <p:spPr bwMode="auto">
          <a:xfrm>
            <a:off x="457200" y="1371600"/>
            <a:ext cx="601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solidFill>
                  <a:srgbClr val="0000FF"/>
                </a:solidFill>
                <a:cs typeface="Times New Roman" pitchFamily="18" charset="0"/>
              </a:rPr>
              <a:t>*HOẠT ĐỘNG 3:                       THỰC HÀNH. </a:t>
            </a:r>
          </a:p>
        </p:txBody>
      </p:sp>
      <p:sp>
        <p:nvSpPr>
          <p:cNvPr id="13" name="AutoShape 5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irregularSeal1">
            <a:avLst/>
          </a:prstGeom>
          <a:gradFill rotWithShape="1">
            <a:gsLst>
              <a:gs pos="0">
                <a:srgbClr val="FFFF66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Hết </a:t>
            </a:r>
            <a:r>
              <a:rPr lang="en-US" altLang="en-US" sz="2800" b="1" i="1">
                <a:solidFill>
                  <a:srgbClr val="FF0000"/>
                </a:solidFill>
              </a:rPr>
              <a:t>giờ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3321" grpId="0"/>
      <p:bldP spid="13321" grpId="1"/>
      <p:bldP spid="13" grpId="0" animBg="1"/>
      <p:bldP spid="13" grpId="1" animBg="1"/>
      <p:bldP spid="13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Các</a:t>
            </a:r>
            <a:r>
              <a:rPr lang="en-US" altLang="en-US" b="1" dirty="0" smtClean="0">
                <a:solidFill>
                  <a:srgbClr val="0000CC"/>
                </a:solidFill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bạn</a:t>
            </a:r>
            <a:r>
              <a:rPr lang="en-US" altLang="en-US" b="1" dirty="0" smtClean="0">
                <a:solidFill>
                  <a:srgbClr val="0000CC"/>
                </a:solidFill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tự</a:t>
            </a:r>
            <a:r>
              <a:rPr lang="en-US" altLang="en-US" b="1" dirty="0" smtClean="0">
                <a:solidFill>
                  <a:srgbClr val="0000CC"/>
                </a:solidFill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đánh</a:t>
            </a:r>
            <a:r>
              <a:rPr lang="en-US" altLang="en-US" b="1" dirty="0" smtClean="0">
                <a:solidFill>
                  <a:srgbClr val="0000CC"/>
                </a:solidFill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giá</a:t>
            </a:r>
            <a:r>
              <a:rPr lang="en-US" altLang="en-US" b="1" dirty="0" smtClean="0">
                <a:solidFill>
                  <a:srgbClr val="0000CC"/>
                </a:solidFill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bài</a:t>
            </a:r>
            <a:r>
              <a:rPr lang="en-US" altLang="en-US" b="1" dirty="0" smtClean="0">
                <a:solidFill>
                  <a:srgbClr val="0000CC"/>
                </a:solidFill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mình</a:t>
            </a:r>
            <a:r>
              <a:rPr lang="en-US" altLang="en-US" b="1" dirty="0" smtClean="0">
                <a:solidFill>
                  <a:srgbClr val="0000CC"/>
                </a:solidFill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theo</a:t>
            </a:r>
            <a:r>
              <a:rPr lang="en-US" altLang="en-US" b="1" dirty="0" smtClean="0">
                <a:solidFill>
                  <a:srgbClr val="0000CC"/>
                </a:solidFill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tiêu</a:t>
            </a:r>
            <a:r>
              <a:rPr lang="en-US" altLang="en-US" b="1" dirty="0" smtClean="0">
                <a:solidFill>
                  <a:srgbClr val="0000CC"/>
                </a:solidFill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chí</a:t>
            </a:r>
            <a:r>
              <a:rPr lang="en-US" altLang="en-US" b="1" dirty="0" smtClean="0">
                <a:solidFill>
                  <a:srgbClr val="0000CC"/>
                </a:solidFill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đánh</a:t>
            </a:r>
            <a:r>
              <a:rPr lang="en-US" altLang="en-US" b="1" dirty="0" smtClean="0">
                <a:solidFill>
                  <a:srgbClr val="0000CC"/>
                </a:solidFill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giá</a:t>
            </a:r>
            <a:r>
              <a:rPr lang="en-US" altLang="en-US" b="1" dirty="0" smtClean="0">
                <a:solidFill>
                  <a:srgbClr val="0000CC"/>
                </a:solidFill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của</a:t>
            </a:r>
            <a:r>
              <a:rPr lang="en-US" altLang="en-US" b="1" dirty="0" smtClean="0">
                <a:solidFill>
                  <a:srgbClr val="0000CC"/>
                </a:solidFill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Cô</a:t>
            </a:r>
            <a:r>
              <a:rPr lang="en-US" altLang="en-US" b="1" dirty="0" smtClean="0">
                <a:solidFill>
                  <a:srgbClr val="0000CC"/>
                </a:solidFill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xem</a:t>
            </a:r>
            <a:r>
              <a:rPr lang="en-US" altLang="en-US" b="1" dirty="0" smtClean="0">
                <a:solidFill>
                  <a:srgbClr val="0000CC"/>
                </a:solidFill>
              </a:rPr>
              <a:t> </a:t>
            </a:r>
            <a:r>
              <a:rPr lang="en-US" altLang="en-US" b="1" dirty="0" err="1" smtClean="0">
                <a:solidFill>
                  <a:srgbClr val="0000CC"/>
                </a:solidFill>
              </a:rPr>
              <a:t>nào</a:t>
            </a:r>
            <a:r>
              <a:rPr lang="en-US" altLang="en-US" b="1" dirty="0" smtClean="0">
                <a:solidFill>
                  <a:srgbClr val="0000CC"/>
                </a:solidFill>
              </a:rPr>
              <a:t> ?!</a:t>
            </a:r>
            <a:endParaRPr lang="en-US" altLang="en-US" sz="2800" b="1" u="sng" dirty="0">
              <a:solidFill>
                <a:srgbClr val="0000CC"/>
              </a:solidFill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371600" y="1676400"/>
            <a:ext cx="7010400" cy="2743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      TIÊU CHÍ ĐÁNH GIÁ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rgbClr val="000099"/>
                </a:solidFill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000099"/>
                </a:solidFill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cs typeface="Times New Roman" pitchFamily="18" charset="0"/>
              </a:rPr>
              <a:t>rõ</a:t>
            </a:r>
            <a:r>
              <a:rPr lang="en-US" sz="32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0099"/>
                </a:solidFill>
                <a:cs typeface="Times New Roman" pitchFamily="18" charset="0"/>
              </a:rPr>
              <a:t>?</a:t>
            </a:r>
            <a:endParaRPr lang="en-US" sz="3200" dirty="0">
              <a:solidFill>
                <a:srgbClr val="000099"/>
              </a:solidFill>
            </a:endParaRPr>
          </a:p>
          <a:p>
            <a:pPr eaLnBrk="1" hangingPunct="1">
              <a:defRPr/>
            </a:pPr>
            <a:r>
              <a:rPr lang="en-US" sz="3200" dirty="0">
                <a:solidFill>
                  <a:srgbClr val="2D2D8A"/>
                </a:solidFill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2D2D8A"/>
                </a:solidFill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2D2D8A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D2D8A"/>
                </a:solidFill>
                <a:cs typeface="Times New Roman" pitchFamily="18" charset="0"/>
              </a:rPr>
              <a:t>sắp</a:t>
            </a:r>
            <a:r>
              <a:rPr lang="en-US" sz="3200" dirty="0">
                <a:solidFill>
                  <a:srgbClr val="2D2D8A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D2D8A"/>
                </a:solidFill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rgbClr val="2D2D8A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D2D8A"/>
                </a:solidFill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2D2D8A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D2D8A"/>
                </a:solidFill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2D2D8A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D2D8A"/>
                </a:solidFill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2D2D8A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D2D8A"/>
                </a:solidFill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2D2D8A"/>
                </a:solidFill>
                <a:cs typeface="Times New Roman" pitchFamily="18" charset="0"/>
              </a:rPr>
              <a:t>?</a:t>
            </a:r>
          </a:p>
          <a:p>
            <a:pPr eaLnBrk="1" hangingPunct="1">
              <a:defRPr/>
            </a:pPr>
            <a:endParaRPr lang="en-US" sz="2800" dirty="0">
              <a:solidFill>
                <a:srgbClr val="2D2D8A"/>
              </a:solidFill>
            </a:endParaRPr>
          </a:p>
          <a:p>
            <a:pPr eaLnBrk="1" hangingPunct="1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4038600" y="4267200"/>
            <a:ext cx="4419600" cy="2286000"/>
          </a:xfrm>
          <a:prstGeom prst="cloudCallout">
            <a:avLst>
              <a:gd name="adj1" fmla="val -96477"/>
              <a:gd name="adj2" fmla="val 28333"/>
            </a:avLst>
          </a:prstGeom>
          <a:gradFill rotWithShape="1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3000" b="1" dirty="0">
                <a:solidFill>
                  <a:srgbClr val="000099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99"/>
                </a:solidFill>
                <a:latin typeface="Arial"/>
                <a:cs typeface="Times New Roman" pitchFamily="18" charset="0"/>
              </a:rPr>
              <a:t>CÁC </a:t>
            </a:r>
            <a:r>
              <a:rPr lang="en-US" sz="2800" b="1" dirty="0" smtClean="0">
                <a:solidFill>
                  <a:srgbClr val="000099"/>
                </a:solidFill>
                <a:latin typeface="Arial"/>
                <a:cs typeface="Times New Roman" pitchFamily="18" charset="0"/>
              </a:rPr>
              <a:t>BẠN HÃY TỰ ĐÁNH GIÁ BÀI MÌNH NHÉ</a:t>
            </a:r>
            <a:r>
              <a:rPr lang="en-US" sz="2800" b="1" dirty="0" smtClean="0">
                <a:solidFill>
                  <a:srgbClr val="000099"/>
                </a:solidFill>
                <a:latin typeface="Arial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99"/>
              </a:solidFill>
              <a:latin typeface="Arial"/>
              <a:cs typeface="Times New Roman" pitchFamily="18" charset="0"/>
            </a:endParaRPr>
          </a:p>
        </p:txBody>
      </p:sp>
      <p:pic>
        <p:nvPicPr>
          <p:cNvPr id="24581" name="Picture 9" descr="EA1D3B~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600" y="152400"/>
            <a:ext cx="37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3657600" y="838200"/>
            <a:ext cx="662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cs typeface="Times New Roman" pitchFamily="18" charset="0"/>
              </a:rPr>
              <a:t>VẼ TỰ DO</a:t>
            </a:r>
          </a:p>
        </p:txBody>
      </p:sp>
      <p:grpSp>
        <p:nvGrpSpPr>
          <p:cNvPr id="24583" name="Group 11"/>
          <p:cNvGrpSpPr>
            <a:grpSpLocks/>
          </p:cNvGrpSpPr>
          <p:nvPr/>
        </p:nvGrpSpPr>
        <p:grpSpPr bwMode="auto">
          <a:xfrm>
            <a:off x="884238" y="457200"/>
            <a:ext cx="5440362" cy="533400"/>
            <a:chOff x="480" y="288"/>
            <a:chExt cx="2706" cy="336"/>
          </a:xfrm>
        </p:grpSpPr>
        <p:sp>
          <p:nvSpPr>
            <p:cNvPr id="24587" name="Text Box 12"/>
            <p:cNvSpPr txBox="1">
              <a:spLocks noChangeArrowheads="1"/>
            </p:cNvSpPr>
            <p:nvPr/>
          </p:nvSpPr>
          <p:spPr bwMode="auto">
            <a:xfrm>
              <a:off x="1746" y="288"/>
              <a:ext cx="14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CC0099"/>
                  </a:solidFill>
                  <a:cs typeface="Times New Roman" pitchFamily="18" charset="0"/>
                </a:rPr>
                <a:t>MĨ THUẬT:.</a:t>
              </a:r>
              <a:endParaRPr lang="en-US" altLang="en-US" sz="2400">
                <a:cs typeface="Times New Roman" pitchFamily="18" charset="0"/>
              </a:endParaRPr>
            </a:p>
          </p:txBody>
        </p:sp>
        <p:sp>
          <p:nvSpPr>
            <p:cNvPr id="24588" name="Line 13"/>
            <p:cNvSpPr>
              <a:spLocks noChangeShapeType="1"/>
            </p:cNvSpPr>
            <p:nvPr/>
          </p:nvSpPr>
          <p:spPr bwMode="auto">
            <a:xfrm>
              <a:off x="480" y="624"/>
              <a:ext cx="768" cy="0"/>
            </a:xfrm>
            <a:prstGeom prst="line">
              <a:avLst/>
            </a:prstGeom>
            <a:noFill/>
            <a:ln w="12700">
              <a:solidFill>
                <a:srgbClr val="CC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3" descr="A_Plu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91699" flipH="1">
            <a:off x="214313" y="4168775"/>
            <a:ext cx="3544887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2438400" y="3352800"/>
            <a:ext cx="2416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solidFill>
                  <a:srgbClr val="000099"/>
                </a:solidFill>
                <a:cs typeface="Times New Roman" pitchFamily="18" charset="0"/>
              </a:rPr>
              <a:t>3. Màu sắc?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1" grpId="0" animBg="1"/>
      <p:bldP spid="11272" grpId="0" animBg="1"/>
      <p:bldP spid="194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3058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0"/>
            <a:ext cx="9144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0" y="6783388"/>
            <a:ext cx="9144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WordArt 5" descr="co1"/>
          <p:cNvSpPr>
            <a:spLocks noChangeArrowheads="1" noChangeShapeType="1" noTextEdit="1"/>
          </p:cNvSpPr>
          <p:nvPr/>
        </p:nvSpPr>
        <p:spPr bwMode="auto">
          <a:xfrm>
            <a:off x="381000" y="1447800"/>
            <a:ext cx="8210550" cy="236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627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40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Times New Roman" pitchFamily="18" charset="0"/>
              </a:rPr>
              <a:t>TiẾT</a:t>
            </a:r>
            <a:r>
              <a:rPr lang="en-US" sz="40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Times New Roman" pitchFamily="18" charset="0"/>
              </a:rPr>
              <a:t> HỌC ĐẾN ĐÂY LÀ KẾT THÚC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Times New Roman" pitchFamily="18" charset="0"/>
              </a:rPr>
              <a:t>.</a:t>
            </a:r>
          </a:p>
        </p:txBody>
      </p:sp>
      <p:pic>
        <p:nvPicPr>
          <p:cNvPr id="28679" name="Picture 10" descr="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" y="84967"/>
            <a:ext cx="1847849" cy="136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3" descr="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9900" y="3922712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8" descr="gif_icon38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" y="4576763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8" descr="gif_icon38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00950" y="344488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8" descr="gif_icon38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6899" y="2170894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533400" y="1458913"/>
            <a:ext cx="3408363" cy="2884487"/>
            <a:chOff x="288" y="96"/>
            <a:chExt cx="2147" cy="1817"/>
          </a:xfrm>
        </p:grpSpPr>
        <p:pic>
          <p:nvPicPr>
            <p:cNvPr id="7222" name="Picture 5" descr="IMGP0061"/>
            <p:cNvPicPr>
              <a:picLocks noChangeAspect="1" noChangeArrowheads="1"/>
            </p:cNvPicPr>
            <p:nvPr/>
          </p:nvPicPr>
          <p:blipFill>
            <a:blip r:embed="rId3"/>
            <a:srcRect t="6557" r="3279" b="8197"/>
            <a:stretch>
              <a:fillRect/>
            </a:stretch>
          </p:blipFill>
          <p:spPr bwMode="auto">
            <a:xfrm>
              <a:off x="288" y="96"/>
              <a:ext cx="1872" cy="160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7223" name="Text Box 51"/>
            <p:cNvSpPr txBox="1">
              <a:spLocks noChangeArrowheads="1"/>
            </p:cNvSpPr>
            <p:nvPr/>
          </p:nvSpPr>
          <p:spPr bwMode="auto">
            <a:xfrm>
              <a:off x="528" y="1680"/>
              <a:ext cx="19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>
                  <a:solidFill>
                    <a:srgbClr val="0000FF"/>
                  </a:solidFill>
                  <a:cs typeface="Times New Roman" pitchFamily="18" charset="0"/>
                </a:rPr>
                <a:t>Tranh phong cảnh.</a:t>
              </a: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3733800" y="1458913"/>
            <a:ext cx="3200400" cy="2884487"/>
            <a:chOff x="2352" y="144"/>
            <a:chExt cx="2016" cy="1817"/>
          </a:xfrm>
        </p:grpSpPr>
        <p:pic>
          <p:nvPicPr>
            <p:cNvPr id="7220" name="Picture 6" descr="P42100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52" y="144"/>
              <a:ext cx="1152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1" name="Text Box 52"/>
            <p:cNvSpPr txBox="1">
              <a:spLocks noChangeArrowheads="1"/>
            </p:cNvSpPr>
            <p:nvPr/>
          </p:nvSpPr>
          <p:spPr bwMode="auto">
            <a:xfrm>
              <a:off x="2400" y="1728"/>
              <a:ext cx="19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>
                  <a:solidFill>
                    <a:srgbClr val="0000FF"/>
                  </a:solidFill>
                  <a:cs typeface="Times New Roman" pitchFamily="18" charset="0"/>
                </a:rPr>
                <a:t>Tranh chân dung</a:t>
              </a:r>
            </a:p>
          </p:txBody>
        </p:sp>
      </p:grp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304800" y="4343400"/>
            <a:ext cx="4046538" cy="2560638"/>
            <a:chOff x="240" y="2352"/>
            <a:chExt cx="2549" cy="1907"/>
          </a:xfrm>
        </p:grpSpPr>
        <p:pic>
          <p:nvPicPr>
            <p:cNvPr id="7218" name="Picture 13" descr="IMG1061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" y="2352"/>
              <a:ext cx="2549" cy="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19" name="Text Box 54"/>
            <p:cNvSpPr txBox="1">
              <a:spLocks noChangeArrowheads="1"/>
            </p:cNvSpPr>
            <p:nvPr/>
          </p:nvSpPr>
          <p:spPr bwMode="auto">
            <a:xfrm>
              <a:off x="912" y="3984"/>
              <a:ext cx="155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>
                  <a:solidFill>
                    <a:srgbClr val="0000FF"/>
                  </a:solidFill>
                  <a:cs typeface="Times New Roman" pitchFamily="18" charset="0"/>
                </a:rPr>
                <a:t>Tranh sinh hoạt</a:t>
              </a:r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876800" y="4343400"/>
            <a:ext cx="3657600" cy="2571750"/>
            <a:chOff x="3168" y="2400"/>
            <a:chExt cx="2333" cy="1914"/>
          </a:xfrm>
        </p:grpSpPr>
        <p:grpSp>
          <p:nvGrpSpPr>
            <p:cNvPr id="7181" name="Group 74"/>
            <p:cNvGrpSpPr>
              <a:grpSpLocks/>
            </p:cNvGrpSpPr>
            <p:nvPr/>
          </p:nvGrpSpPr>
          <p:grpSpPr bwMode="auto">
            <a:xfrm>
              <a:off x="3168" y="2400"/>
              <a:ext cx="2333" cy="1632"/>
              <a:chOff x="3427" y="2304"/>
              <a:chExt cx="2333" cy="1700"/>
            </a:xfrm>
          </p:grpSpPr>
          <p:sp>
            <p:nvSpPr>
              <p:cNvPr id="7183" name="Rectangle 15"/>
              <p:cNvSpPr>
                <a:spLocks noChangeArrowheads="1"/>
              </p:cNvSpPr>
              <p:nvPr/>
            </p:nvSpPr>
            <p:spPr bwMode="auto">
              <a:xfrm>
                <a:off x="3427" y="2304"/>
                <a:ext cx="2333" cy="170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grpSp>
            <p:nvGrpSpPr>
              <p:cNvPr id="7184" name="Group 16"/>
              <p:cNvGrpSpPr>
                <a:grpSpLocks/>
              </p:cNvGrpSpPr>
              <p:nvPr/>
            </p:nvGrpSpPr>
            <p:grpSpPr bwMode="auto">
              <a:xfrm>
                <a:off x="3633" y="2396"/>
                <a:ext cx="1893" cy="1512"/>
                <a:chOff x="240" y="672"/>
                <a:chExt cx="5376" cy="3456"/>
              </a:xfrm>
            </p:grpSpPr>
            <p:sp>
              <p:nvSpPr>
                <p:cNvPr id="92177" name="Freeform 17"/>
                <p:cNvSpPr>
                  <a:spLocks/>
                </p:cNvSpPr>
                <p:nvPr/>
              </p:nvSpPr>
              <p:spPr bwMode="auto">
                <a:xfrm>
                  <a:off x="1053" y="3792"/>
                  <a:ext cx="578" cy="194"/>
                </a:xfrm>
                <a:custGeom>
                  <a:avLst/>
                  <a:gdLst/>
                  <a:ahLst/>
                  <a:cxnLst>
                    <a:cxn ang="0">
                      <a:pos x="96" y="96"/>
                    </a:cxn>
                    <a:cxn ang="0">
                      <a:pos x="192" y="0"/>
                    </a:cxn>
                    <a:cxn ang="0">
                      <a:pos x="336" y="0"/>
                    </a:cxn>
                    <a:cxn ang="0">
                      <a:pos x="480" y="48"/>
                    </a:cxn>
                    <a:cxn ang="0">
                      <a:pos x="576" y="192"/>
                    </a:cxn>
                    <a:cxn ang="0">
                      <a:pos x="0" y="192"/>
                    </a:cxn>
                    <a:cxn ang="0">
                      <a:pos x="96" y="96"/>
                    </a:cxn>
                  </a:cxnLst>
                  <a:rect l="0" t="0" r="r" b="b"/>
                  <a:pathLst>
                    <a:path w="576" h="192">
                      <a:moveTo>
                        <a:pt x="96" y="96"/>
                      </a:moveTo>
                      <a:lnTo>
                        <a:pt x="192" y="0"/>
                      </a:lnTo>
                      <a:lnTo>
                        <a:pt x="336" y="0"/>
                      </a:lnTo>
                      <a:lnTo>
                        <a:pt x="480" y="48"/>
                      </a:lnTo>
                      <a:lnTo>
                        <a:pt x="576" y="192"/>
                      </a:lnTo>
                      <a:lnTo>
                        <a:pt x="0" y="192"/>
                      </a:lnTo>
                      <a:lnTo>
                        <a:pt x="96" y="9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92178" name="Freeform 18"/>
                <p:cNvSpPr>
                  <a:spLocks/>
                </p:cNvSpPr>
                <p:nvPr/>
              </p:nvSpPr>
              <p:spPr bwMode="auto">
                <a:xfrm>
                  <a:off x="1150" y="3888"/>
                  <a:ext cx="578" cy="191"/>
                </a:xfrm>
                <a:custGeom>
                  <a:avLst/>
                  <a:gdLst/>
                  <a:ahLst/>
                  <a:cxnLst>
                    <a:cxn ang="0">
                      <a:pos x="96" y="96"/>
                    </a:cxn>
                    <a:cxn ang="0">
                      <a:pos x="192" y="0"/>
                    </a:cxn>
                    <a:cxn ang="0">
                      <a:pos x="336" y="0"/>
                    </a:cxn>
                    <a:cxn ang="0">
                      <a:pos x="480" y="48"/>
                    </a:cxn>
                    <a:cxn ang="0">
                      <a:pos x="576" y="192"/>
                    </a:cxn>
                    <a:cxn ang="0">
                      <a:pos x="0" y="192"/>
                    </a:cxn>
                    <a:cxn ang="0">
                      <a:pos x="96" y="96"/>
                    </a:cxn>
                  </a:cxnLst>
                  <a:rect l="0" t="0" r="r" b="b"/>
                  <a:pathLst>
                    <a:path w="576" h="192">
                      <a:moveTo>
                        <a:pt x="96" y="96"/>
                      </a:moveTo>
                      <a:lnTo>
                        <a:pt x="192" y="0"/>
                      </a:lnTo>
                      <a:lnTo>
                        <a:pt x="336" y="0"/>
                      </a:lnTo>
                      <a:lnTo>
                        <a:pt x="480" y="48"/>
                      </a:lnTo>
                      <a:lnTo>
                        <a:pt x="576" y="192"/>
                      </a:lnTo>
                      <a:lnTo>
                        <a:pt x="0" y="192"/>
                      </a:lnTo>
                      <a:lnTo>
                        <a:pt x="96" y="9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92179" name="Freeform 19"/>
                <p:cNvSpPr>
                  <a:spLocks/>
                </p:cNvSpPr>
                <p:nvPr/>
              </p:nvSpPr>
              <p:spPr bwMode="auto">
                <a:xfrm>
                  <a:off x="3120" y="3697"/>
                  <a:ext cx="673" cy="188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96" y="96"/>
                    </a:cxn>
                    <a:cxn ang="0">
                      <a:pos x="240" y="0"/>
                    </a:cxn>
                    <a:cxn ang="0">
                      <a:pos x="384" y="0"/>
                    </a:cxn>
                    <a:cxn ang="0">
                      <a:pos x="528" y="96"/>
                    </a:cxn>
                    <a:cxn ang="0">
                      <a:pos x="672" y="192"/>
                    </a:cxn>
                    <a:cxn ang="0">
                      <a:pos x="0" y="192"/>
                    </a:cxn>
                  </a:cxnLst>
                  <a:rect l="0" t="0" r="r" b="b"/>
                  <a:pathLst>
                    <a:path w="672" h="192">
                      <a:moveTo>
                        <a:pt x="0" y="192"/>
                      </a:moveTo>
                      <a:lnTo>
                        <a:pt x="96" y="96"/>
                      </a:lnTo>
                      <a:lnTo>
                        <a:pt x="240" y="0"/>
                      </a:lnTo>
                      <a:lnTo>
                        <a:pt x="384" y="0"/>
                      </a:lnTo>
                      <a:lnTo>
                        <a:pt x="528" y="96"/>
                      </a:lnTo>
                      <a:lnTo>
                        <a:pt x="672" y="192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92180" name="Freeform 20"/>
                <p:cNvSpPr>
                  <a:spLocks/>
                </p:cNvSpPr>
                <p:nvPr/>
              </p:nvSpPr>
              <p:spPr bwMode="auto">
                <a:xfrm>
                  <a:off x="3744" y="3792"/>
                  <a:ext cx="863" cy="239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96" y="144"/>
                    </a:cxn>
                    <a:cxn ang="0">
                      <a:pos x="288" y="48"/>
                    </a:cxn>
                    <a:cxn ang="0">
                      <a:pos x="432" y="0"/>
                    </a:cxn>
                    <a:cxn ang="0">
                      <a:pos x="672" y="48"/>
                    </a:cxn>
                    <a:cxn ang="0">
                      <a:pos x="864" y="240"/>
                    </a:cxn>
                    <a:cxn ang="0">
                      <a:pos x="0" y="240"/>
                    </a:cxn>
                  </a:cxnLst>
                  <a:rect l="0" t="0" r="r" b="b"/>
                  <a:pathLst>
                    <a:path w="864" h="240">
                      <a:moveTo>
                        <a:pt x="0" y="240"/>
                      </a:moveTo>
                      <a:lnTo>
                        <a:pt x="96" y="144"/>
                      </a:lnTo>
                      <a:lnTo>
                        <a:pt x="288" y="48"/>
                      </a:lnTo>
                      <a:lnTo>
                        <a:pt x="432" y="0"/>
                      </a:lnTo>
                      <a:lnTo>
                        <a:pt x="672" y="48"/>
                      </a:lnTo>
                      <a:lnTo>
                        <a:pt x="864" y="24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189" name="Freeform 21"/>
                <p:cNvSpPr>
                  <a:spLocks/>
                </p:cNvSpPr>
                <p:nvPr/>
              </p:nvSpPr>
              <p:spPr bwMode="auto">
                <a:xfrm>
                  <a:off x="240" y="3168"/>
                  <a:ext cx="1440" cy="768"/>
                </a:xfrm>
                <a:custGeom>
                  <a:avLst/>
                  <a:gdLst>
                    <a:gd name="T0" fmla="*/ 1008 w 1440"/>
                    <a:gd name="T1" fmla="*/ 624 h 768"/>
                    <a:gd name="T2" fmla="*/ 1056 w 1440"/>
                    <a:gd name="T3" fmla="*/ 432 h 768"/>
                    <a:gd name="T4" fmla="*/ 1248 w 1440"/>
                    <a:gd name="T5" fmla="*/ 336 h 768"/>
                    <a:gd name="T6" fmla="*/ 1440 w 1440"/>
                    <a:gd name="T7" fmla="*/ 384 h 768"/>
                    <a:gd name="T8" fmla="*/ 1296 w 1440"/>
                    <a:gd name="T9" fmla="*/ 240 h 768"/>
                    <a:gd name="T10" fmla="*/ 1008 w 1440"/>
                    <a:gd name="T11" fmla="*/ 288 h 768"/>
                    <a:gd name="T12" fmla="*/ 912 w 1440"/>
                    <a:gd name="T13" fmla="*/ 432 h 768"/>
                    <a:gd name="T14" fmla="*/ 816 w 1440"/>
                    <a:gd name="T15" fmla="*/ 768 h 768"/>
                    <a:gd name="T16" fmla="*/ 624 w 1440"/>
                    <a:gd name="T17" fmla="*/ 720 h 768"/>
                    <a:gd name="T18" fmla="*/ 432 w 1440"/>
                    <a:gd name="T19" fmla="*/ 624 h 768"/>
                    <a:gd name="T20" fmla="*/ 192 w 1440"/>
                    <a:gd name="T21" fmla="*/ 624 h 768"/>
                    <a:gd name="T22" fmla="*/ 48 w 1440"/>
                    <a:gd name="T23" fmla="*/ 672 h 768"/>
                    <a:gd name="T24" fmla="*/ 192 w 1440"/>
                    <a:gd name="T25" fmla="*/ 576 h 768"/>
                    <a:gd name="T26" fmla="*/ 432 w 1440"/>
                    <a:gd name="T27" fmla="*/ 528 h 768"/>
                    <a:gd name="T28" fmla="*/ 624 w 1440"/>
                    <a:gd name="T29" fmla="*/ 576 h 768"/>
                    <a:gd name="T30" fmla="*/ 816 w 1440"/>
                    <a:gd name="T31" fmla="*/ 720 h 768"/>
                    <a:gd name="T32" fmla="*/ 624 w 1440"/>
                    <a:gd name="T33" fmla="*/ 384 h 768"/>
                    <a:gd name="T34" fmla="*/ 336 w 1440"/>
                    <a:gd name="T35" fmla="*/ 96 h 768"/>
                    <a:gd name="T36" fmla="*/ 0 w 1440"/>
                    <a:gd name="T37" fmla="*/ 0 h 768"/>
                    <a:gd name="T38" fmla="*/ 192 w 1440"/>
                    <a:gd name="T39" fmla="*/ 0 h 768"/>
                    <a:gd name="T40" fmla="*/ 528 w 1440"/>
                    <a:gd name="T41" fmla="*/ 96 h 768"/>
                    <a:gd name="T42" fmla="*/ 768 w 1440"/>
                    <a:gd name="T43" fmla="*/ 384 h 768"/>
                    <a:gd name="T44" fmla="*/ 864 w 1440"/>
                    <a:gd name="T45" fmla="*/ 576 h 7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40"/>
                    <a:gd name="T70" fmla="*/ 0 h 768"/>
                    <a:gd name="T71" fmla="*/ 1440 w 1440"/>
                    <a:gd name="T72" fmla="*/ 768 h 7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40" h="768">
                      <a:moveTo>
                        <a:pt x="1008" y="624"/>
                      </a:moveTo>
                      <a:lnTo>
                        <a:pt x="1056" y="432"/>
                      </a:lnTo>
                      <a:lnTo>
                        <a:pt x="1248" y="336"/>
                      </a:lnTo>
                      <a:lnTo>
                        <a:pt x="1440" y="384"/>
                      </a:lnTo>
                      <a:lnTo>
                        <a:pt x="1296" y="240"/>
                      </a:lnTo>
                      <a:lnTo>
                        <a:pt x="1008" y="288"/>
                      </a:lnTo>
                      <a:lnTo>
                        <a:pt x="912" y="432"/>
                      </a:lnTo>
                      <a:lnTo>
                        <a:pt x="816" y="768"/>
                      </a:lnTo>
                      <a:lnTo>
                        <a:pt x="624" y="720"/>
                      </a:lnTo>
                      <a:lnTo>
                        <a:pt x="432" y="624"/>
                      </a:lnTo>
                      <a:lnTo>
                        <a:pt x="192" y="624"/>
                      </a:lnTo>
                      <a:lnTo>
                        <a:pt x="48" y="672"/>
                      </a:lnTo>
                      <a:lnTo>
                        <a:pt x="192" y="576"/>
                      </a:lnTo>
                      <a:lnTo>
                        <a:pt x="432" y="528"/>
                      </a:lnTo>
                      <a:lnTo>
                        <a:pt x="624" y="576"/>
                      </a:lnTo>
                      <a:lnTo>
                        <a:pt x="816" y="720"/>
                      </a:lnTo>
                      <a:lnTo>
                        <a:pt x="624" y="384"/>
                      </a:lnTo>
                      <a:lnTo>
                        <a:pt x="336" y="96"/>
                      </a:lnTo>
                      <a:lnTo>
                        <a:pt x="0" y="0"/>
                      </a:lnTo>
                      <a:lnTo>
                        <a:pt x="192" y="0"/>
                      </a:lnTo>
                      <a:lnTo>
                        <a:pt x="528" y="96"/>
                      </a:lnTo>
                      <a:lnTo>
                        <a:pt x="768" y="384"/>
                      </a:lnTo>
                      <a:lnTo>
                        <a:pt x="864" y="576"/>
                      </a:lnTo>
                    </a:path>
                  </a:pathLst>
                </a:custGeom>
                <a:gradFill rotWithShape="0">
                  <a:gsLst>
                    <a:gs pos="0">
                      <a:srgbClr val="005E00"/>
                    </a:gs>
                    <a:gs pos="50000">
                      <a:srgbClr val="00CC00"/>
                    </a:gs>
                    <a:gs pos="100000">
                      <a:srgbClr val="005E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0" name="Freeform 22"/>
                <p:cNvSpPr>
                  <a:spLocks/>
                </p:cNvSpPr>
                <p:nvPr/>
              </p:nvSpPr>
              <p:spPr bwMode="auto">
                <a:xfrm>
                  <a:off x="2640" y="768"/>
                  <a:ext cx="2976" cy="3264"/>
                </a:xfrm>
                <a:custGeom>
                  <a:avLst/>
                  <a:gdLst>
                    <a:gd name="T0" fmla="*/ 1968 w 2976"/>
                    <a:gd name="T1" fmla="*/ 3264 h 3264"/>
                    <a:gd name="T2" fmla="*/ 1968 w 2976"/>
                    <a:gd name="T3" fmla="*/ 2640 h 3264"/>
                    <a:gd name="T4" fmla="*/ 2112 w 2976"/>
                    <a:gd name="T5" fmla="*/ 1968 h 3264"/>
                    <a:gd name="T6" fmla="*/ 2496 w 2976"/>
                    <a:gd name="T7" fmla="*/ 1296 h 3264"/>
                    <a:gd name="T8" fmla="*/ 2928 w 2976"/>
                    <a:gd name="T9" fmla="*/ 1104 h 3264"/>
                    <a:gd name="T10" fmla="*/ 2544 w 2976"/>
                    <a:gd name="T11" fmla="*/ 1104 h 3264"/>
                    <a:gd name="T12" fmla="*/ 2160 w 2976"/>
                    <a:gd name="T13" fmla="*/ 1392 h 3264"/>
                    <a:gd name="T14" fmla="*/ 1920 w 2976"/>
                    <a:gd name="T15" fmla="*/ 1824 h 3264"/>
                    <a:gd name="T16" fmla="*/ 1728 w 2976"/>
                    <a:gd name="T17" fmla="*/ 2352 h 3264"/>
                    <a:gd name="T18" fmla="*/ 1584 w 2976"/>
                    <a:gd name="T19" fmla="*/ 3072 h 3264"/>
                    <a:gd name="T20" fmla="*/ 1776 w 2976"/>
                    <a:gd name="T21" fmla="*/ 1488 h 3264"/>
                    <a:gd name="T22" fmla="*/ 2016 w 2976"/>
                    <a:gd name="T23" fmla="*/ 720 h 3264"/>
                    <a:gd name="T24" fmla="*/ 2160 w 2976"/>
                    <a:gd name="T25" fmla="*/ 480 h 3264"/>
                    <a:gd name="T26" fmla="*/ 2640 w 2976"/>
                    <a:gd name="T27" fmla="*/ 144 h 3264"/>
                    <a:gd name="T28" fmla="*/ 2976 w 2976"/>
                    <a:gd name="T29" fmla="*/ 96 h 3264"/>
                    <a:gd name="T30" fmla="*/ 2688 w 2976"/>
                    <a:gd name="T31" fmla="*/ 0 h 3264"/>
                    <a:gd name="T32" fmla="*/ 2304 w 2976"/>
                    <a:gd name="T33" fmla="*/ 48 h 3264"/>
                    <a:gd name="T34" fmla="*/ 1968 w 2976"/>
                    <a:gd name="T35" fmla="*/ 288 h 3264"/>
                    <a:gd name="T36" fmla="*/ 1632 w 2976"/>
                    <a:gd name="T37" fmla="*/ 816 h 3264"/>
                    <a:gd name="T38" fmla="*/ 1440 w 2976"/>
                    <a:gd name="T39" fmla="*/ 1344 h 3264"/>
                    <a:gd name="T40" fmla="*/ 1296 w 2976"/>
                    <a:gd name="T41" fmla="*/ 2208 h 3264"/>
                    <a:gd name="T42" fmla="*/ 1296 w 2976"/>
                    <a:gd name="T43" fmla="*/ 3072 h 3264"/>
                    <a:gd name="T44" fmla="*/ 1104 w 2976"/>
                    <a:gd name="T45" fmla="*/ 1632 h 3264"/>
                    <a:gd name="T46" fmla="*/ 672 w 2976"/>
                    <a:gd name="T47" fmla="*/ 768 h 3264"/>
                    <a:gd name="T48" fmla="*/ 0 w 2976"/>
                    <a:gd name="T49" fmla="*/ 240 h 3264"/>
                    <a:gd name="T50" fmla="*/ 288 w 2976"/>
                    <a:gd name="T51" fmla="*/ 336 h 3264"/>
                    <a:gd name="T52" fmla="*/ 912 w 2976"/>
                    <a:gd name="T53" fmla="*/ 768 h 3264"/>
                    <a:gd name="T54" fmla="*/ 1392 w 2976"/>
                    <a:gd name="T55" fmla="*/ 1728 h 32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976"/>
                    <a:gd name="T85" fmla="*/ 0 h 3264"/>
                    <a:gd name="T86" fmla="*/ 2976 w 2976"/>
                    <a:gd name="T87" fmla="*/ 3264 h 326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976" h="3264">
                      <a:moveTo>
                        <a:pt x="1968" y="3264"/>
                      </a:moveTo>
                      <a:lnTo>
                        <a:pt x="1968" y="2640"/>
                      </a:lnTo>
                      <a:lnTo>
                        <a:pt x="2112" y="1968"/>
                      </a:lnTo>
                      <a:lnTo>
                        <a:pt x="2496" y="1296"/>
                      </a:lnTo>
                      <a:lnTo>
                        <a:pt x="2928" y="1104"/>
                      </a:lnTo>
                      <a:lnTo>
                        <a:pt x="2544" y="1104"/>
                      </a:lnTo>
                      <a:lnTo>
                        <a:pt x="2160" y="1392"/>
                      </a:lnTo>
                      <a:lnTo>
                        <a:pt x="1920" y="1824"/>
                      </a:lnTo>
                      <a:lnTo>
                        <a:pt x="1728" y="2352"/>
                      </a:lnTo>
                      <a:lnTo>
                        <a:pt x="1584" y="3072"/>
                      </a:lnTo>
                      <a:lnTo>
                        <a:pt x="1776" y="1488"/>
                      </a:lnTo>
                      <a:lnTo>
                        <a:pt x="2016" y="720"/>
                      </a:lnTo>
                      <a:lnTo>
                        <a:pt x="2160" y="480"/>
                      </a:lnTo>
                      <a:lnTo>
                        <a:pt x="2640" y="144"/>
                      </a:lnTo>
                      <a:lnTo>
                        <a:pt x="2976" y="96"/>
                      </a:lnTo>
                      <a:lnTo>
                        <a:pt x="2688" y="0"/>
                      </a:lnTo>
                      <a:lnTo>
                        <a:pt x="2304" y="48"/>
                      </a:lnTo>
                      <a:lnTo>
                        <a:pt x="1968" y="288"/>
                      </a:lnTo>
                      <a:lnTo>
                        <a:pt x="1632" y="816"/>
                      </a:lnTo>
                      <a:lnTo>
                        <a:pt x="1440" y="1344"/>
                      </a:lnTo>
                      <a:lnTo>
                        <a:pt x="1296" y="2208"/>
                      </a:lnTo>
                      <a:lnTo>
                        <a:pt x="1296" y="3072"/>
                      </a:lnTo>
                      <a:lnTo>
                        <a:pt x="1104" y="1632"/>
                      </a:lnTo>
                      <a:lnTo>
                        <a:pt x="672" y="768"/>
                      </a:lnTo>
                      <a:lnTo>
                        <a:pt x="0" y="240"/>
                      </a:lnTo>
                      <a:lnTo>
                        <a:pt x="288" y="336"/>
                      </a:lnTo>
                      <a:lnTo>
                        <a:pt x="912" y="768"/>
                      </a:lnTo>
                      <a:lnTo>
                        <a:pt x="1392" y="1728"/>
                      </a:lnTo>
                    </a:path>
                  </a:pathLst>
                </a:custGeom>
                <a:gradFill rotWithShape="0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191" name="Group 23"/>
                <p:cNvGrpSpPr>
                  <a:grpSpLocks/>
                </p:cNvGrpSpPr>
                <p:nvPr/>
              </p:nvGrpSpPr>
              <p:grpSpPr bwMode="auto">
                <a:xfrm>
                  <a:off x="1248" y="672"/>
                  <a:ext cx="3600" cy="3456"/>
                  <a:chOff x="1248" y="672"/>
                  <a:chExt cx="3600" cy="3456"/>
                </a:xfrm>
              </p:grpSpPr>
              <p:grpSp>
                <p:nvGrpSpPr>
                  <p:cNvPr id="7192" name="Group 24"/>
                  <p:cNvGrpSpPr>
                    <a:grpSpLocks/>
                  </p:cNvGrpSpPr>
                  <p:nvPr/>
                </p:nvGrpSpPr>
                <p:grpSpPr bwMode="auto">
                  <a:xfrm flipH="1">
                    <a:off x="3025" y="1277"/>
                    <a:ext cx="1823" cy="1855"/>
                    <a:chOff x="168" y="1640"/>
                    <a:chExt cx="1256" cy="1115"/>
                  </a:xfrm>
                </p:grpSpPr>
                <p:grpSp>
                  <p:nvGrpSpPr>
                    <p:cNvPr id="7212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8" y="1640"/>
                      <a:ext cx="1204" cy="1072"/>
                      <a:chOff x="168" y="1640"/>
                      <a:chExt cx="1204" cy="1072"/>
                    </a:xfrm>
                  </p:grpSpPr>
                  <p:sp>
                    <p:nvSpPr>
                      <p:cNvPr id="7214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" y="1960"/>
                        <a:ext cx="961" cy="528"/>
                      </a:xfrm>
                      <a:custGeom>
                        <a:avLst/>
                        <a:gdLst>
                          <a:gd name="T0" fmla="*/ 961 w 961"/>
                          <a:gd name="T1" fmla="*/ 392 h 528"/>
                          <a:gd name="T2" fmla="*/ 865 w 961"/>
                          <a:gd name="T3" fmla="*/ 240 h 528"/>
                          <a:gd name="T4" fmla="*/ 793 w 961"/>
                          <a:gd name="T5" fmla="*/ 152 h 528"/>
                          <a:gd name="T6" fmla="*/ 761 w 961"/>
                          <a:gd name="T7" fmla="*/ 112 h 528"/>
                          <a:gd name="T8" fmla="*/ 753 w 961"/>
                          <a:gd name="T9" fmla="*/ 88 h 528"/>
                          <a:gd name="T10" fmla="*/ 729 w 961"/>
                          <a:gd name="T11" fmla="*/ 80 h 528"/>
                          <a:gd name="T12" fmla="*/ 681 w 961"/>
                          <a:gd name="T13" fmla="*/ 48 h 528"/>
                          <a:gd name="T14" fmla="*/ 577 w 961"/>
                          <a:gd name="T15" fmla="*/ 24 h 528"/>
                          <a:gd name="T16" fmla="*/ 401 w 961"/>
                          <a:gd name="T17" fmla="*/ 0 h 528"/>
                          <a:gd name="T18" fmla="*/ 209 w 961"/>
                          <a:gd name="T19" fmla="*/ 32 h 528"/>
                          <a:gd name="T20" fmla="*/ 137 w 961"/>
                          <a:gd name="T21" fmla="*/ 80 h 528"/>
                          <a:gd name="T22" fmla="*/ 113 w 961"/>
                          <a:gd name="T23" fmla="*/ 96 h 528"/>
                          <a:gd name="T24" fmla="*/ 73 w 961"/>
                          <a:gd name="T25" fmla="*/ 128 h 528"/>
                          <a:gd name="T26" fmla="*/ 33 w 961"/>
                          <a:gd name="T27" fmla="*/ 200 h 528"/>
                          <a:gd name="T28" fmla="*/ 17 w 961"/>
                          <a:gd name="T29" fmla="*/ 248 h 528"/>
                          <a:gd name="T30" fmla="*/ 321 w 961"/>
                          <a:gd name="T31" fmla="*/ 200 h 528"/>
                          <a:gd name="T32" fmla="*/ 353 w 961"/>
                          <a:gd name="T33" fmla="*/ 208 h 528"/>
                          <a:gd name="T34" fmla="*/ 441 w 961"/>
                          <a:gd name="T35" fmla="*/ 216 h 528"/>
                          <a:gd name="T36" fmla="*/ 513 w 961"/>
                          <a:gd name="T37" fmla="*/ 240 h 528"/>
                          <a:gd name="T38" fmla="*/ 561 w 961"/>
                          <a:gd name="T39" fmla="*/ 280 h 528"/>
                          <a:gd name="T40" fmla="*/ 705 w 961"/>
                          <a:gd name="T41" fmla="*/ 384 h 528"/>
                          <a:gd name="T42" fmla="*/ 833 w 961"/>
                          <a:gd name="T43" fmla="*/ 488 h 528"/>
                          <a:gd name="T44" fmla="*/ 849 w 961"/>
                          <a:gd name="T45" fmla="*/ 512 h 528"/>
                          <a:gd name="T46" fmla="*/ 897 w 961"/>
                          <a:gd name="T47" fmla="*/ 528 h 528"/>
                          <a:gd name="T48" fmla="*/ 945 w 961"/>
                          <a:gd name="T49" fmla="*/ 432 h 528"/>
                          <a:gd name="T50" fmla="*/ 961 w 961"/>
                          <a:gd name="T51" fmla="*/ 392 h 528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961"/>
                          <a:gd name="T79" fmla="*/ 0 h 528"/>
                          <a:gd name="T80" fmla="*/ 961 w 961"/>
                          <a:gd name="T81" fmla="*/ 528 h 528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961" h="528">
                            <a:moveTo>
                              <a:pt x="961" y="392"/>
                            </a:moveTo>
                            <a:cubicBezTo>
                              <a:pt x="945" y="327"/>
                              <a:pt x="922" y="278"/>
                              <a:pt x="865" y="240"/>
                            </a:cubicBezTo>
                            <a:cubicBezTo>
                              <a:pt x="840" y="202"/>
                              <a:pt x="829" y="176"/>
                              <a:pt x="793" y="152"/>
                            </a:cubicBezTo>
                            <a:cubicBezTo>
                              <a:pt x="773" y="92"/>
                              <a:pt x="802" y="164"/>
                              <a:pt x="761" y="112"/>
                            </a:cubicBezTo>
                            <a:cubicBezTo>
                              <a:pt x="756" y="105"/>
                              <a:pt x="759" y="94"/>
                              <a:pt x="753" y="88"/>
                            </a:cubicBezTo>
                            <a:cubicBezTo>
                              <a:pt x="747" y="82"/>
                              <a:pt x="736" y="84"/>
                              <a:pt x="729" y="80"/>
                            </a:cubicBezTo>
                            <a:cubicBezTo>
                              <a:pt x="712" y="71"/>
                              <a:pt x="697" y="59"/>
                              <a:pt x="681" y="48"/>
                            </a:cubicBezTo>
                            <a:cubicBezTo>
                              <a:pt x="660" y="34"/>
                              <a:pt x="599" y="27"/>
                              <a:pt x="577" y="24"/>
                            </a:cubicBezTo>
                            <a:cubicBezTo>
                              <a:pt x="518" y="15"/>
                              <a:pt x="459" y="10"/>
                              <a:pt x="401" y="0"/>
                            </a:cubicBezTo>
                            <a:cubicBezTo>
                              <a:pt x="342" y="10"/>
                              <a:pt x="262" y="3"/>
                              <a:pt x="209" y="32"/>
                            </a:cubicBezTo>
                            <a:cubicBezTo>
                              <a:pt x="209" y="32"/>
                              <a:pt x="149" y="72"/>
                              <a:pt x="137" y="80"/>
                            </a:cubicBezTo>
                            <a:cubicBezTo>
                              <a:pt x="129" y="85"/>
                              <a:pt x="113" y="96"/>
                              <a:pt x="113" y="96"/>
                            </a:cubicBezTo>
                            <a:cubicBezTo>
                              <a:pt x="67" y="165"/>
                              <a:pt x="128" y="84"/>
                              <a:pt x="73" y="128"/>
                            </a:cubicBezTo>
                            <a:cubicBezTo>
                              <a:pt x="58" y="140"/>
                              <a:pt x="40" y="183"/>
                              <a:pt x="33" y="200"/>
                            </a:cubicBezTo>
                            <a:cubicBezTo>
                              <a:pt x="26" y="215"/>
                              <a:pt x="0" y="251"/>
                              <a:pt x="17" y="248"/>
                            </a:cubicBezTo>
                            <a:cubicBezTo>
                              <a:pt x="119" y="231"/>
                              <a:pt x="219" y="213"/>
                              <a:pt x="321" y="200"/>
                            </a:cubicBezTo>
                            <a:cubicBezTo>
                              <a:pt x="332" y="203"/>
                              <a:pt x="342" y="207"/>
                              <a:pt x="353" y="208"/>
                            </a:cubicBezTo>
                            <a:cubicBezTo>
                              <a:pt x="382" y="212"/>
                              <a:pt x="412" y="211"/>
                              <a:pt x="441" y="216"/>
                            </a:cubicBezTo>
                            <a:cubicBezTo>
                              <a:pt x="441" y="216"/>
                              <a:pt x="501" y="236"/>
                              <a:pt x="513" y="240"/>
                            </a:cubicBezTo>
                            <a:cubicBezTo>
                              <a:pt x="534" y="247"/>
                              <a:pt x="544" y="267"/>
                              <a:pt x="561" y="280"/>
                            </a:cubicBezTo>
                            <a:cubicBezTo>
                              <a:pt x="595" y="306"/>
                              <a:pt x="671" y="373"/>
                              <a:pt x="705" y="384"/>
                            </a:cubicBezTo>
                            <a:cubicBezTo>
                              <a:pt x="749" y="417"/>
                              <a:pt x="787" y="457"/>
                              <a:pt x="833" y="488"/>
                            </a:cubicBezTo>
                            <a:cubicBezTo>
                              <a:pt x="838" y="496"/>
                              <a:pt x="841" y="507"/>
                              <a:pt x="849" y="512"/>
                            </a:cubicBezTo>
                            <a:cubicBezTo>
                              <a:pt x="863" y="521"/>
                              <a:pt x="897" y="528"/>
                              <a:pt x="897" y="528"/>
                            </a:cubicBezTo>
                            <a:cubicBezTo>
                              <a:pt x="938" y="466"/>
                              <a:pt x="923" y="498"/>
                              <a:pt x="945" y="432"/>
                            </a:cubicBezTo>
                            <a:cubicBezTo>
                              <a:pt x="946" y="428"/>
                              <a:pt x="961" y="361"/>
                              <a:pt x="961" y="392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285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15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" y="2336"/>
                        <a:ext cx="965" cy="376"/>
                      </a:xfrm>
                      <a:custGeom>
                        <a:avLst/>
                        <a:gdLst>
                          <a:gd name="T0" fmla="*/ 920 w 965"/>
                          <a:gd name="T1" fmla="*/ 200 h 376"/>
                          <a:gd name="T2" fmla="*/ 472 w 965"/>
                          <a:gd name="T3" fmla="*/ 8 h 376"/>
                          <a:gd name="T4" fmla="*/ 128 w 965"/>
                          <a:gd name="T5" fmla="*/ 64 h 376"/>
                          <a:gd name="T6" fmla="*/ 104 w 965"/>
                          <a:gd name="T7" fmla="*/ 88 h 376"/>
                          <a:gd name="T8" fmla="*/ 80 w 965"/>
                          <a:gd name="T9" fmla="*/ 104 h 376"/>
                          <a:gd name="T10" fmla="*/ 48 w 965"/>
                          <a:gd name="T11" fmla="*/ 152 h 376"/>
                          <a:gd name="T12" fmla="*/ 16 w 965"/>
                          <a:gd name="T13" fmla="*/ 224 h 376"/>
                          <a:gd name="T14" fmla="*/ 8 w 965"/>
                          <a:gd name="T15" fmla="*/ 248 h 376"/>
                          <a:gd name="T16" fmla="*/ 152 w 965"/>
                          <a:gd name="T17" fmla="*/ 224 h 376"/>
                          <a:gd name="T18" fmla="*/ 192 w 965"/>
                          <a:gd name="T19" fmla="*/ 216 h 376"/>
                          <a:gd name="T20" fmla="*/ 592 w 965"/>
                          <a:gd name="T21" fmla="*/ 240 h 376"/>
                          <a:gd name="T22" fmla="*/ 712 w 965"/>
                          <a:gd name="T23" fmla="*/ 280 h 376"/>
                          <a:gd name="T24" fmla="*/ 816 w 965"/>
                          <a:gd name="T25" fmla="*/ 336 h 376"/>
                          <a:gd name="T26" fmla="*/ 888 w 965"/>
                          <a:gd name="T27" fmla="*/ 360 h 376"/>
                          <a:gd name="T28" fmla="*/ 936 w 965"/>
                          <a:gd name="T29" fmla="*/ 376 h 376"/>
                          <a:gd name="T30" fmla="*/ 920 w 965"/>
                          <a:gd name="T31" fmla="*/ 200 h 37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965"/>
                          <a:gd name="T49" fmla="*/ 0 h 376"/>
                          <a:gd name="T50" fmla="*/ 965 w 965"/>
                          <a:gd name="T51" fmla="*/ 376 h 376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965" h="376">
                            <a:moveTo>
                              <a:pt x="920" y="200"/>
                            </a:moveTo>
                            <a:cubicBezTo>
                              <a:pt x="801" y="81"/>
                              <a:pt x="637" y="32"/>
                              <a:pt x="472" y="8"/>
                            </a:cubicBezTo>
                            <a:cubicBezTo>
                              <a:pt x="379" y="12"/>
                              <a:pt x="217" y="0"/>
                              <a:pt x="128" y="64"/>
                            </a:cubicBezTo>
                            <a:cubicBezTo>
                              <a:pt x="119" y="71"/>
                              <a:pt x="113" y="81"/>
                              <a:pt x="104" y="88"/>
                            </a:cubicBezTo>
                            <a:cubicBezTo>
                              <a:pt x="97" y="94"/>
                              <a:pt x="88" y="99"/>
                              <a:pt x="80" y="104"/>
                            </a:cubicBezTo>
                            <a:cubicBezTo>
                              <a:pt x="54" y="183"/>
                              <a:pt x="98" y="62"/>
                              <a:pt x="48" y="152"/>
                            </a:cubicBezTo>
                            <a:cubicBezTo>
                              <a:pt x="35" y="175"/>
                              <a:pt x="28" y="201"/>
                              <a:pt x="16" y="224"/>
                            </a:cubicBezTo>
                            <a:cubicBezTo>
                              <a:pt x="12" y="232"/>
                              <a:pt x="0" y="246"/>
                              <a:pt x="8" y="248"/>
                            </a:cubicBezTo>
                            <a:cubicBezTo>
                              <a:pt x="22" y="252"/>
                              <a:pt x="148" y="225"/>
                              <a:pt x="152" y="224"/>
                            </a:cubicBezTo>
                            <a:cubicBezTo>
                              <a:pt x="165" y="221"/>
                              <a:pt x="192" y="216"/>
                              <a:pt x="192" y="216"/>
                            </a:cubicBezTo>
                            <a:cubicBezTo>
                              <a:pt x="372" y="221"/>
                              <a:pt x="447" y="219"/>
                              <a:pt x="592" y="240"/>
                            </a:cubicBezTo>
                            <a:cubicBezTo>
                              <a:pt x="624" y="251"/>
                              <a:pt x="683" y="261"/>
                              <a:pt x="712" y="280"/>
                            </a:cubicBezTo>
                            <a:cubicBezTo>
                              <a:pt x="749" y="305"/>
                              <a:pt x="775" y="320"/>
                              <a:pt x="816" y="336"/>
                            </a:cubicBezTo>
                            <a:cubicBezTo>
                              <a:pt x="839" y="345"/>
                              <a:pt x="864" y="352"/>
                              <a:pt x="888" y="360"/>
                            </a:cubicBezTo>
                            <a:cubicBezTo>
                              <a:pt x="904" y="365"/>
                              <a:pt x="936" y="376"/>
                              <a:pt x="936" y="376"/>
                            </a:cubicBezTo>
                            <a:cubicBezTo>
                              <a:pt x="955" y="318"/>
                              <a:pt x="965" y="245"/>
                              <a:pt x="920" y="200"/>
                            </a:cubicBezTo>
                            <a:close/>
                          </a:path>
                        </a:pathLst>
                      </a:custGeom>
                      <a:solidFill>
                        <a:srgbClr val="FF99FF"/>
                      </a:solidFill>
                      <a:ln w="285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16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2" y="1640"/>
                        <a:ext cx="260" cy="640"/>
                      </a:xfrm>
                      <a:custGeom>
                        <a:avLst/>
                        <a:gdLst>
                          <a:gd name="T0" fmla="*/ 232 w 260"/>
                          <a:gd name="T1" fmla="*/ 640 h 640"/>
                          <a:gd name="T2" fmla="*/ 256 w 260"/>
                          <a:gd name="T3" fmla="*/ 432 h 640"/>
                          <a:gd name="T4" fmla="*/ 248 w 260"/>
                          <a:gd name="T5" fmla="*/ 288 h 640"/>
                          <a:gd name="T6" fmla="*/ 176 w 260"/>
                          <a:gd name="T7" fmla="*/ 144 h 640"/>
                          <a:gd name="T8" fmla="*/ 88 w 260"/>
                          <a:gd name="T9" fmla="*/ 48 h 640"/>
                          <a:gd name="T10" fmla="*/ 40 w 260"/>
                          <a:gd name="T11" fmla="*/ 16 h 640"/>
                          <a:gd name="T12" fmla="*/ 16 w 260"/>
                          <a:gd name="T13" fmla="*/ 0 h 640"/>
                          <a:gd name="T14" fmla="*/ 48 w 260"/>
                          <a:gd name="T15" fmla="*/ 120 h 640"/>
                          <a:gd name="T16" fmla="*/ 128 w 260"/>
                          <a:gd name="T17" fmla="*/ 264 h 640"/>
                          <a:gd name="T18" fmla="*/ 176 w 260"/>
                          <a:gd name="T19" fmla="*/ 384 h 640"/>
                          <a:gd name="T20" fmla="*/ 192 w 260"/>
                          <a:gd name="T21" fmla="*/ 432 h 640"/>
                          <a:gd name="T22" fmla="*/ 200 w 260"/>
                          <a:gd name="T23" fmla="*/ 456 h 640"/>
                          <a:gd name="T24" fmla="*/ 192 w 260"/>
                          <a:gd name="T25" fmla="*/ 624 h 640"/>
                          <a:gd name="T26" fmla="*/ 232 w 260"/>
                          <a:gd name="T27" fmla="*/ 640 h 640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260"/>
                          <a:gd name="T43" fmla="*/ 0 h 640"/>
                          <a:gd name="T44" fmla="*/ 260 w 260"/>
                          <a:gd name="T45" fmla="*/ 640 h 640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260" h="640">
                            <a:moveTo>
                              <a:pt x="232" y="640"/>
                            </a:moveTo>
                            <a:cubicBezTo>
                              <a:pt x="260" y="529"/>
                              <a:pt x="247" y="598"/>
                              <a:pt x="256" y="432"/>
                            </a:cubicBezTo>
                            <a:cubicBezTo>
                              <a:pt x="253" y="384"/>
                              <a:pt x="254" y="336"/>
                              <a:pt x="248" y="288"/>
                            </a:cubicBezTo>
                            <a:cubicBezTo>
                              <a:pt x="241" y="232"/>
                              <a:pt x="206" y="189"/>
                              <a:pt x="176" y="144"/>
                            </a:cubicBezTo>
                            <a:cubicBezTo>
                              <a:pt x="158" y="117"/>
                              <a:pt x="110" y="63"/>
                              <a:pt x="88" y="48"/>
                            </a:cubicBezTo>
                            <a:cubicBezTo>
                              <a:pt x="72" y="37"/>
                              <a:pt x="56" y="27"/>
                              <a:pt x="40" y="16"/>
                            </a:cubicBezTo>
                            <a:cubicBezTo>
                              <a:pt x="32" y="11"/>
                              <a:pt x="16" y="0"/>
                              <a:pt x="16" y="0"/>
                            </a:cubicBezTo>
                            <a:cubicBezTo>
                              <a:pt x="0" y="48"/>
                              <a:pt x="30" y="80"/>
                              <a:pt x="48" y="120"/>
                            </a:cubicBezTo>
                            <a:cubicBezTo>
                              <a:pt x="70" y="170"/>
                              <a:pt x="89" y="225"/>
                              <a:pt x="128" y="264"/>
                            </a:cubicBezTo>
                            <a:cubicBezTo>
                              <a:pt x="142" y="307"/>
                              <a:pt x="162" y="341"/>
                              <a:pt x="176" y="384"/>
                            </a:cubicBezTo>
                            <a:cubicBezTo>
                              <a:pt x="181" y="400"/>
                              <a:pt x="187" y="416"/>
                              <a:pt x="192" y="432"/>
                            </a:cubicBezTo>
                            <a:cubicBezTo>
                              <a:pt x="195" y="440"/>
                              <a:pt x="200" y="456"/>
                              <a:pt x="200" y="456"/>
                            </a:cubicBezTo>
                            <a:cubicBezTo>
                              <a:pt x="194" y="499"/>
                              <a:pt x="167" y="583"/>
                              <a:pt x="192" y="624"/>
                            </a:cubicBezTo>
                            <a:cubicBezTo>
                              <a:pt x="199" y="636"/>
                              <a:pt x="219" y="635"/>
                              <a:pt x="232" y="640"/>
                            </a:cubicBez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85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17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4" y="1688"/>
                        <a:ext cx="840" cy="672"/>
                      </a:xfrm>
                      <a:custGeom>
                        <a:avLst/>
                        <a:gdLst>
                          <a:gd name="T0" fmla="*/ 816 w 840"/>
                          <a:gd name="T1" fmla="*/ 528 h 672"/>
                          <a:gd name="T2" fmla="*/ 720 w 840"/>
                          <a:gd name="T3" fmla="*/ 264 h 672"/>
                          <a:gd name="T4" fmla="*/ 672 w 840"/>
                          <a:gd name="T5" fmla="*/ 216 h 672"/>
                          <a:gd name="T6" fmla="*/ 648 w 840"/>
                          <a:gd name="T7" fmla="*/ 192 h 672"/>
                          <a:gd name="T8" fmla="*/ 600 w 840"/>
                          <a:gd name="T9" fmla="*/ 168 h 672"/>
                          <a:gd name="T10" fmla="*/ 560 w 840"/>
                          <a:gd name="T11" fmla="*/ 136 h 672"/>
                          <a:gd name="T12" fmla="*/ 536 w 840"/>
                          <a:gd name="T13" fmla="*/ 112 h 672"/>
                          <a:gd name="T14" fmla="*/ 488 w 840"/>
                          <a:gd name="T15" fmla="*/ 80 h 672"/>
                          <a:gd name="T16" fmla="*/ 464 w 840"/>
                          <a:gd name="T17" fmla="*/ 72 h 672"/>
                          <a:gd name="T18" fmla="*/ 416 w 840"/>
                          <a:gd name="T19" fmla="*/ 40 h 672"/>
                          <a:gd name="T20" fmla="*/ 280 w 840"/>
                          <a:gd name="T21" fmla="*/ 0 h 672"/>
                          <a:gd name="T22" fmla="*/ 0 w 840"/>
                          <a:gd name="T23" fmla="*/ 32 h 672"/>
                          <a:gd name="T24" fmla="*/ 184 w 840"/>
                          <a:gd name="T25" fmla="*/ 72 h 672"/>
                          <a:gd name="T26" fmla="*/ 264 w 840"/>
                          <a:gd name="T27" fmla="*/ 96 h 672"/>
                          <a:gd name="T28" fmla="*/ 360 w 840"/>
                          <a:gd name="T29" fmla="*/ 144 h 672"/>
                          <a:gd name="T30" fmla="*/ 424 w 840"/>
                          <a:gd name="T31" fmla="*/ 216 h 672"/>
                          <a:gd name="T32" fmla="*/ 440 w 840"/>
                          <a:gd name="T33" fmla="*/ 240 h 672"/>
                          <a:gd name="T34" fmla="*/ 488 w 840"/>
                          <a:gd name="T35" fmla="*/ 272 h 672"/>
                          <a:gd name="T36" fmla="*/ 584 w 840"/>
                          <a:gd name="T37" fmla="*/ 384 h 672"/>
                          <a:gd name="T38" fmla="*/ 680 w 840"/>
                          <a:gd name="T39" fmla="*/ 576 h 672"/>
                          <a:gd name="T40" fmla="*/ 712 w 840"/>
                          <a:gd name="T41" fmla="*/ 648 h 672"/>
                          <a:gd name="T42" fmla="*/ 760 w 840"/>
                          <a:gd name="T43" fmla="*/ 672 h 672"/>
                          <a:gd name="T44" fmla="*/ 832 w 840"/>
                          <a:gd name="T45" fmla="*/ 640 h 672"/>
                          <a:gd name="T46" fmla="*/ 840 w 840"/>
                          <a:gd name="T47" fmla="*/ 616 h 672"/>
                          <a:gd name="T48" fmla="*/ 832 w 840"/>
                          <a:gd name="T49" fmla="*/ 592 h 672"/>
                          <a:gd name="T50" fmla="*/ 816 w 840"/>
                          <a:gd name="T51" fmla="*/ 528 h 672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840"/>
                          <a:gd name="T79" fmla="*/ 0 h 672"/>
                          <a:gd name="T80" fmla="*/ 840 w 840"/>
                          <a:gd name="T81" fmla="*/ 672 h 672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840" h="672">
                            <a:moveTo>
                              <a:pt x="816" y="528"/>
                            </a:moveTo>
                            <a:cubicBezTo>
                              <a:pt x="805" y="443"/>
                              <a:pt x="784" y="328"/>
                              <a:pt x="720" y="264"/>
                            </a:cubicBezTo>
                            <a:cubicBezTo>
                              <a:pt x="704" y="248"/>
                              <a:pt x="688" y="232"/>
                              <a:pt x="672" y="216"/>
                            </a:cubicBezTo>
                            <a:cubicBezTo>
                              <a:pt x="664" y="208"/>
                              <a:pt x="659" y="196"/>
                              <a:pt x="648" y="192"/>
                            </a:cubicBezTo>
                            <a:cubicBezTo>
                              <a:pt x="615" y="181"/>
                              <a:pt x="631" y="189"/>
                              <a:pt x="600" y="168"/>
                            </a:cubicBezTo>
                            <a:cubicBezTo>
                              <a:pt x="564" y="114"/>
                              <a:pt x="606" y="167"/>
                              <a:pt x="560" y="136"/>
                            </a:cubicBezTo>
                            <a:cubicBezTo>
                              <a:pt x="551" y="130"/>
                              <a:pt x="545" y="119"/>
                              <a:pt x="536" y="112"/>
                            </a:cubicBezTo>
                            <a:cubicBezTo>
                              <a:pt x="521" y="100"/>
                              <a:pt x="506" y="86"/>
                              <a:pt x="488" y="80"/>
                            </a:cubicBezTo>
                            <a:cubicBezTo>
                              <a:pt x="480" y="77"/>
                              <a:pt x="471" y="76"/>
                              <a:pt x="464" y="72"/>
                            </a:cubicBezTo>
                            <a:cubicBezTo>
                              <a:pt x="447" y="63"/>
                              <a:pt x="434" y="46"/>
                              <a:pt x="416" y="40"/>
                            </a:cubicBezTo>
                            <a:cubicBezTo>
                              <a:pt x="371" y="25"/>
                              <a:pt x="325" y="15"/>
                              <a:pt x="280" y="0"/>
                            </a:cubicBezTo>
                            <a:cubicBezTo>
                              <a:pt x="187" y="7"/>
                              <a:pt x="92" y="14"/>
                              <a:pt x="0" y="32"/>
                            </a:cubicBezTo>
                            <a:cubicBezTo>
                              <a:pt x="56" y="69"/>
                              <a:pt x="119" y="67"/>
                              <a:pt x="184" y="72"/>
                            </a:cubicBezTo>
                            <a:cubicBezTo>
                              <a:pt x="210" y="81"/>
                              <a:pt x="240" y="84"/>
                              <a:pt x="264" y="96"/>
                            </a:cubicBezTo>
                            <a:cubicBezTo>
                              <a:pt x="296" y="112"/>
                              <a:pt x="325" y="132"/>
                              <a:pt x="360" y="144"/>
                            </a:cubicBezTo>
                            <a:cubicBezTo>
                              <a:pt x="389" y="187"/>
                              <a:pt x="369" y="161"/>
                              <a:pt x="424" y="216"/>
                            </a:cubicBezTo>
                            <a:cubicBezTo>
                              <a:pt x="431" y="223"/>
                              <a:pt x="433" y="234"/>
                              <a:pt x="440" y="240"/>
                            </a:cubicBezTo>
                            <a:cubicBezTo>
                              <a:pt x="454" y="253"/>
                              <a:pt x="488" y="272"/>
                              <a:pt x="488" y="272"/>
                            </a:cubicBezTo>
                            <a:cubicBezTo>
                              <a:pt x="501" y="310"/>
                              <a:pt x="557" y="349"/>
                              <a:pt x="584" y="384"/>
                            </a:cubicBezTo>
                            <a:cubicBezTo>
                              <a:pt x="626" y="438"/>
                              <a:pt x="649" y="515"/>
                              <a:pt x="680" y="576"/>
                            </a:cubicBezTo>
                            <a:cubicBezTo>
                              <a:pt x="687" y="589"/>
                              <a:pt x="704" y="640"/>
                              <a:pt x="712" y="648"/>
                            </a:cubicBezTo>
                            <a:cubicBezTo>
                              <a:pt x="725" y="661"/>
                              <a:pt x="745" y="662"/>
                              <a:pt x="760" y="672"/>
                            </a:cubicBezTo>
                            <a:cubicBezTo>
                              <a:pt x="817" y="653"/>
                              <a:pt x="794" y="665"/>
                              <a:pt x="832" y="640"/>
                            </a:cubicBezTo>
                            <a:cubicBezTo>
                              <a:pt x="835" y="632"/>
                              <a:pt x="840" y="624"/>
                              <a:pt x="840" y="616"/>
                            </a:cubicBezTo>
                            <a:cubicBezTo>
                              <a:pt x="840" y="608"/>
                              <a:pt x="834" y="600"/>
                              <a:pt x="832" y="592"/>
                            </a:cubicBezTo>
                            <a:cubicBezTo>
                              <a:pt x="814" y="503"/>
                              <a:pt x="816" y="458"/>
                              <a:pt x="816" y="528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285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7213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801" y="1944"/>
                      <a:ext cx="623" cy="811"/>
                    </a:xfrm>
                    <a:custGeom>
                      <a:avLst/>
                      <a:gdLst>
                        <a:gd name="T0" fmla="*/ 588 w 623"/>
                        <a:gd name="T1" fmla="*/ 367 h 811"/>
                        <a:gd name="T2" fmla="*/ 477 w 623"/>
                        <a:gd name="T3" fmla="*/ 156 h 811"/>
                        <a:gd name="T4" fmla="*/ 432 w 623"/>
                        <a:gd name="T5" fmla="*/ 89 h 811"/>
                        <a:gd name="T6" fmla="*/ 366 w 623"/>
                        <a:gd name="T7" fmla="*/ 56 h 811"/>
                        <a:gd name="T8" fmla="*/ 343 w 623"/>
                        <a:gd name="T9" fmla="*/ 34 h 811"/>
                        <a:gd name="T10" fmla="*/ 277 w 623"/>
                        <a:gd name="T11" fmla="*/ 11 h 811"/>
                        <a:gd name="T12" fmla="*/ 243 w 623"/>
                        <a:gd name="T13" fmla="*/ 0 h 811"/>
                        <a:gd name="T14" fmla="*/ 299 w 623"/>
                        <a:gd name="T15" fmla="*/ 167 h 811"/>
                        <a:gd name="T16" fmla="*/ 343 w 623"/>
                        <a:gd name="T17" fmla="*/ 222 h 811"/>
                        <a:gd name="T18" fmla="*/ 354 w 623"/>
                        <a:gd name="T19" fmla="*/ 256 h 811"/>
                        <a:gd name="T20" fmla="*/ 377 w 623"/>
                        <a:gd name="T21" fmla="*/ 278 h 811"/>
                        <a:gd name="T22" fmla="*/ 399 w 623"/>
                        <a:gd name="T23" fmla="*/ 311 h 811"/>
                        <a:gd name="T24" fmla="*/ 421 w 623"/>
                        <a:gd name="T25" fmla="*/ 334 h 811"/>
                        <a:gd name="T26" fmla="*/ 388 w 623"/>
                        <a:gd name="T27" fmla="*/ 322 h 811"/>
                        <a:gd name="T28" fmla="*/ 288 w 623"/>
                        <a:gd name="T29" fmla="*/ 289 h 811"/>
                        <a:gd name="T30" fmla="*/ 166 w 623"/>
                        <a:gd name="T31" fmla="*/ 211 h 811"/>
                        <a:gd name="T32" fmla="*/ 143 w 623"/>
                        <a:gd name="T33" fmla="*/ 189 h 811"/>
                        <a:gd name="T34" fmla="*/ 77 w 623"/>
                        <a:gd name="T35" fmla="*/ 167 h 811"/>
                        <a:gd name="T36" fmla="*/ 54 w 623"/>
                        <a:gd name="T37" fmla="*/ 189 h 811"/>
                        <a:gd name="T38" fmla="*/ 66 w 623"/>
                        <a:gd name="T39" fmla="*/ 222 h 811"/>
                        <a:gd name="T40" fmla="*/ 166 w 623"/>
                        <a:gd name="T41" fmla="*/ 367 h 811"/>
                        <a:gd name="T42" fmla="*/ 254 w 623"/>
                        <a:gd name="T43" fmla="*/ 456 h 811"/>
                        <a:gd name="T44" fmla="*/ 266 w 623"/>
                        <a:gd name="T45" fmla="*/ 489 h 811"/>
                        <a:gd name="T46" fmla="*/ 77 w 623"/>
                        <a:gd name="T47" fmla="*/ 522 h 811"/>
                        <a:gd name="T48" fmla="*/ 43 w 623"/>
                        <a:gd name="T49" fmla="*/ 534 h 811"/>
                        <a:gd name="T50" fmla="*/ 99 w 623"/>
                        <a:gd name="T51" fmla="*/ 600 h 811"/>
                        <a:gd name="T52" fmla="*/ 277 w 623"/>
                        <a:gd name="T53" fmla="*/ 678 h 811"/>
                        <a:gd name="T54" fmla="*/ 210 w 623"/>
                        <a:gd name="T55" fmla="*/ 700 h 811"/>
                        <a:gd name="T56" fmla="*/ 177 w 623"/>
                        <a:gd name="T57" fmla="*/ 711 h 811"/>
                        <a:gd name="T58" fmla="*/ 99 w 623"/>
                        <a:gd name="T59" fmla="*/ 778 h 811"/>
                        <a:gd name="T60" fmla="*/ 232 w 623"/>
                        <a:gd name="T61" fmla="*/ 811 h 811"/>
                        <a:gd name="T62" fmla="*/ 366 w 623"/>
                        <a:gd name="T63" fmla="*/ 800 h 811"/>
                        <a:gd name="T64" fmla="*/ 421 w 623"/>
                        <a:gd name="T65" fmla="*/ 789 h 811"/>
                        <a:gd name="T66" fmla="*/ 477 w 623"/>
                        <a:gd name="T67" fmla="*/ 656 h 811"/>
                        <a:gd name="T68" fmla="*/ 521 w 623"/>
                        <a:gd name="T69" fmla="*/ 589 h 811"/>
                        <a:gd name="T70" fmla="*/ 565 w 623"/>
                        <a:gd name="T71" fmla="*/ 534 h 811"/>
                        <a:gd name="T72" fmla="*/ 621 w 623"/>
                        <a:gd name="T73" fmla="*/ 445 h 811"/>
                        <a:gd name="T74" fmla="*/ 588 w 623"/>
                        <a:gd name="T75" fmla="*/ 367 h 811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623"/>
                        <a:gd name="T115" fmla="*/ 0 h 811"/>
                        <a:gd name="T116" fmla="*/ 623 w 623"/>
                        <a:gd name="T117" fmla="*/ 811 h 811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623" h="811">
                          <a:moveTo>
                            <a:pt x="588" y="367"/>
                          </a:moveTo>
                          <a:cubicBezTo>
                            <a:pt x="556" y="272"/>
                            <a:pt x="568" y="217"/>
                            <a:pt x="477" y="156"/>
                          </a:cubicBezTo>
                          <a:cubicBezTo>
                            <a:pt x="462" y="134"/>
                            <a:pt x="458" y="98"/>
                            <a:pt x="432" y="89"/>
                          </a:cubicBezTo>
                          <a:cubicBezTo>
                            <a:pt x="396" y="77"/>
                            <a:pt x="397" y="81"/>
                            <a:pt x="366" y="56"/>
                          </a:cubicBezTo>
                          <a:cubicBezTo>
                            <a:pt x="358" y="49"/>
                            <a:pt x="352" y="39"/>
                            <a:pt x="343" y="34"/>
                          </a:cubicBezTo>
                          <a:cubicBezTo>
                            <a:pt x="322" y="23"/>
                            <a:pt x="299" y="18"/>
                            <a:pt x="277" y="11"/>
                          </a:cubicBezTo>
                          <a:cubicBezTo>
                            <a:pt x="266" y="7"/>
                            <a:pt x="243" y="0"/>
                            <a:pt x="243" y="0"/>
                          </a:cubicBezTo>
                          <a:cubicBezTo>
                            <a:pt x="268" y="158"/>
                            <a:pt x="225" y="118"/>
                            <a:pt x="299" y="167"/>
                          </a:cubicBezTo>
                          <a:cubicBezTo>
                            <a:pt x="327" y="252"/>
                            <a:pt x="285" y="149"/>
                            <a:pt x="343" y="222"/>
                          </a:cubicBezTo>
                          <a:cubicBezTo>
                            <a:pt x="350" y="231"/>
                            <a:pt x="348" y="246"/>
                            <a:pt x="354" y="256"/>
                          </a:cubicBezTo>
                          <a:cubicBezTo>
                            <a:pt x="360" y="265"/>
                            <a:pt x="370" y="270"/>
                            <a:pt x="377" y="278"/>
                          </a:cubicBezTo>
                          <a:cubicBezTo>
                            <a:pt x="385" y="288"/>
                            <a:pt x="391" y="301"/>
                            <a:pt x="399" y="311"/>
                          </a:cubicBezTo>
                          <a:cubicBezTo>
                            <a:pt x="406" y="319"/>
                            <a:pt x="429" y="326"/>
                            <a:pt x="421" y="334"/>
                          </a:cubicBezTo>
                          <a:cubicBezTo>
                            <a:pt x="413" y="342"/>
                            <a:pt x="399" y="326"/>
                            <a:pt x="388" y="322"/>
                          </a:cubicBezTo>
                          <a:cubicBezTo>
                            <a:pt x="355" y="311"/>
                            <a:pt x="321" y="300"/>
                            <a:pt x="288" y="289"/>
                          </a:cubicBezTo>
                          <a:cubicBezTo>
                            <a:pt x="233" y="271"/>
                            <a:pt x="217" y="228"/>
                            <a:pt x="166" y="211"/>
                          </a:cubicBezTo>
                          <a:cubicBezTo>
                            <a:pt x="158" y="204"/>
                            <a:pt x="153" y="194"/>
                            <a:pt x="143" y="189"/>
                          </a:cubicBezTo>
                          <a:cubicBezTo>
                            <a:pt x="122" y="179"/>
                            <a:pt x="77" y="167"/>
                            <a:pt x="77" y="167"/>
                          </a:cubicBezTo>
                          <a:cubicBezTo>
                            <a:pt x="69" y="174"/>
                            <a:pt x="56" y="179"/>
                            <a:pt x="54" y="189"/>
                          </a:cubicBezTo>
                          <a:cubicBezTo>
                            <a:pt x="52" y="200"/>
                            <a:pt x="62" y="211"/>
                            <a:pt x="66" y="222"/>
                          </a:cubicBezTo>
                          <a:cubicBezTo>
                            <a:pt x="90" y="291"/>
                            <a:pt x="103" y="326"/>
                            <a:pt x="166" y="367"/>
                          </a:cubicBezTo>
                          <a:cubicBezTo>
                            <a:pt x="191" y="405"/>
                            <a:pt x="216" y="431"/>
                            <a:pt x="254" y="456"/>
                          </a:cubicBezTo>
                          <a:cubicBezTo>
                            <a:pt x="258" y="467"/>
                            <a:pt x="274" y="481"/>
                            <a:pt x="266" y="489"/>
                          </a:cubicBezTo>
                          <a:cubicBezTo>
                            <a:pt x="238" y="517"/>
                            <a:pt x="87" y="521"/>
                            <a:pt x="77" y="522"/>
                          </a:cubicBezTo>
                          <a:cubicBezTo>
                            <a:pt x="66" y="526"/>
                            <a:pt x="51" y="526"/>
                            <a:pt x="43" y="534"/>
                          </a:cubicBezTo>
                          <a:cubicBezTo>
                            <a:pt x="0" y="577"/>
                            <a:pt x="74" y="592"/>
                            <a:pt x="99" y="600"/>
                          </a:cubicBezTo>
                          <a:cubicBezTo>
                            <a:pt x="149" y="651"/>
                            <a:pt x="210" y="662"/>
                            <a:pt x="277" y="678"/>
                          </a:cubicBezTo>
                          <a:cubicBezTo>
                            <a:pt x="255" y="685"/>
                            <a:pt x="232" y="693"/>
                            <a:pt x="210" y="700"/>
                          </a:cubicBezTo>
                          <a:cubicBezTo>
                            <a:pt x="199" y="704"/>
                            <a:pt x="177" y="711"/>
                            <a:pt x="177" y="711"/>
                          </a:cubicBezTo>
                          <a:cubicBezTo>
                            <a:pt x="139" y="749"/>
                            <a:pt x="131" y="729"/>
                            <a:pt x="99" y="778"/>
                          </a:cubicBezTo>
                          <a:cubicBezTo>
                            <a:pt x="187" y="807"/>
                            <a:pt x="143" y="796"/>
                            <a:pt x="232" y="811"/>
                          </a:cubicBezTo>
                          <a:cubicBezTo>
                            <a:pt x="277" y="807"/>
                            <a:pt x="321" y="805"/>
                            <a:pt x="366" y="800"/>
                          </a:cubicBezTo>
                          <a:cubicBezTo>
                            <a:pt x="385" y="798"/>
                            <a:pt x="408" y="802"/>
                            <a:pt x="421" y="789"/>
                          </a:cubicBezTo>
                          <a:cubicBezTo>
                            <a:pt x="426" y="784"/>
                            <a:pt x="459" y="682"/>
                            <a:pt x="477" y="656"/>
                          </a:cubicBezTo>
                          <a:cubicBezTo>
                            <a:pt x="503" y="576"/>
                            <a:pt x="467" y="671"/>
                            <a:pt x="521" y="589"/>
                          </a:cubicBezTo>
                          <a:cubicBezTo>
                            <a:pt x="564" y="525"/>
                            <a:pt x="491" y="583"/>
                            <a:pt x="565" y="534"/>
                          </a:cubicBezTo>
                          <a:cubicBezTo>
                            <a:pt x="585" y="479"/>
                            <a:pt x="603" y="500"/>
                            <a:pt x="621" y="445"/>
                          </a:cubicBezTo>
                          <a:cubicBezTo>
                            <a:pt x="608" y="379"/>
                            <a:pt x="623" y="402"/>
                            <a:pt x="588" y="367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193" name="Freeform 31"/>
                  <p:cNvSpPr>
                    <a:spLocks/>
                  </p:cNvSpPr>
                  <p:nvPr/>
                </p:nvSpPr>
                <p:spPr bwMode="auto">
                  <a:xfrm flipH="1">
                    <a:off x="2219" y="3353"/>
                    <a:ext cx="484" cy="279"/>
                  </a:xfrm>
                  <a:custGeom>
                    <a:avLst/>
                    <a:gdLst>
                      <a:gd name="T0" fmla="*/ 22353 w 333"/>
                      <a:gd name="T1" fmla="*/ 0 h 168"/>
                      <a:gd name="T2" fmla="*/ 37653 w 333"/>
                      <a:gd name="T3" fmla="*/ 33169 h 168"/>
                      <a:gd name="T4" fmla="*/ 57222 w 333"/>
                      <a:gd name="T5" fmla="*/ 112591 h 168"/>
                      <a:gd name="T6" fmla="*/ 81203 w 333"/>
                      <a:gd name="T7" fmla="*/ 128455 h 168"/>
                      <a:gd name="T8" fmla="*/ 85659 w 333"/>
                      <a:gd name="T9" fmla="*/ 176979 h 168"/>
                      <a:gd name="T10" fmla="*/ 87790 w 333"/>
                      <a:gd name="T11" fmla="*/ 225837 h 168"/>
                      <a:gd name="T12" fmla="*/ 81203 w 333"/>
                      <a:gd name="T13" fmla="*/ 192565 h 168"/>
                      <a:gd name="T14" fmla="*/ 68200 w 333"/>
                      <a:gd name="T15" fmla="*/ 161300 h 168"/>
                      <a:gd name="T16" fmla="*/ 61610 w 333"/>
                      <a:gd name="T17" fmla="*/ 145168 h 168"/>
                      <a:gd name="T18" fmla="*/ 68200 w 333"/>
                      <a:gd name="T19" fmla="*/ 161300 h 168"/>
                      <a:gd name="T20" fmla="*/ 83498 w 333"/>
                      <a:gd name="T21" fmla="*/ 192565 h 168"/>
                      <a:gd name="T22" fmla="*/ 87790 w 333"/>
                      <a:gd name="T23" fmla="*/ 338429 h 168"/>
                      <a:gd name="T24" fmla="*/ 61610 w 333"/>
                      <a:gd name="T25" fmla="*/ 290009 h 168"/>
                      <a:gd name="T26" fmla="*/ 18066 w 333"/>
                      <a:gd name="T27" fmla="*/ 225837 h 168"/>
                      <a:gd name="T28" fmla="*/ 9183 w 333"/>
                      <a:gd name="T29" fmla="*/ 33169 h 168"/>
                      <a:gd name="T30" fmla="*/ 22353 w 333"/>
                      <a:gd name="T31" fmla="*/ 0 h 16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33"/>
                      <a:gd name="T49" fmla="*/ 0 h 168"/>
                      <a:gd name="T50" fmla="*/ 333 w 333"/>
                      <a:gd name="T51" fmla="*/ 168 h 16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33" h="168">
                        <a:moveTo>
                          <a:pt x="82" y="0"/>
                        </a:moveTo>
                        <a:cubicBezTo>
                          <a:pt x="90" y="2"/>
                          <a:pt x="129" y="11"/>
                          <a:pt x="138" y="16"/>
                        </a:cubicBezTo>
                        <a:cubicBezTo>
                          <a:pt x="163" y="30"/>
                          <a:pt x="181" y="52"/>
                          <a:pt x="210" y="56"/>
                        </a:cubicBezTo>
                        <a:cubicBezTo>
                          <a:pt x="239" y="60"/>
                          <a:pt x="269" y="61"/>
                          <a:pt x="298" y="64"/>
                        </a:cubicBezTo>
                        <a:cubicBezTo>
                          <a:pt x="303" y="72"/>
                          <a:pt x="310" y="79"/>
                          <a:pt x="314" y="88"/>
                        </a:cubicBezTo>
                        <a:cubicBezTo>
                          <a:pt x="318" y="96"/>
                          <a:pt x="330" y="108"/>
                          <a:pt x="322" y="112"/>
                        </a:cubicBezTo>
                        <a:cubicBezTo>
                          <a:pt x="313" y="116"/>
                          <a:pt x="307" y="100"/>
                          <a:pt x="298" y="96"/>
                        </a:cubicBezTo>
                        <a:cubicBezTo>
                          <a:pt x="283" y="89"/>
                          <a:pt x="266" y="85"/>
                          <a:pt x="250" y="80"/>
                        </a:cubicBezTo>
                        <a:cubicBezTo>
                          <a:pt x="242" y="77"/>
                          <a:pt x="226" y="72"/>
                          <a:pt x="226" y="72"/>
                        </a:cubicBezTo>
                        <a:cubicBezTo>
                          <a:pt x="226" y="72"/>
                          <a:pt x="242" y="77"/>
                          <a:pt x="250" y="80"/>
                        </a:cubicBezTo>
                        <a:cubicBezTo>
                          <a:pt x="284" y="91"/>
                          <a:pt x="266" y="86"/>
                          <a:pt x="306" y="96"/>
                        </a:cubicBezTo>
                        <a:cubicBezTo>
                          <a:pt x="325" y="125"/>
                          <a:pt x="333" y="135"/>
                          <a:pt x="322" y="168"/>
                        </a:cubicBezTo>
                        <a:cubicBezTo>
                          <a:pt x="290" y="157"/>
                          <a:pt x="259" y="151"/>
                          <a:pt x="226" y="144"/>
                        </a:cubicBezTo>
                        <a:cubicBezTo>
                          <a:pt x="171" y="107"/>
                          <a:pt x="145" y="118"/>
                          <a:pt x="66" y="112"/>
                        </a:cubicBezTo>
                        <a:cubicBezTo>
                          <a:pt x="36" y="92"/>
                          <a:pt x="0" y="60"/>
                          <a:pt x="34" y="16"/>
                        </a:cubicBezTo>
                        <a:cubicBezTo>
                          <a:pt x="44" y="3"/>
                          <a:pt x="66" y="5"/>
                          <a:pt x="82" y="0"/>
                        </a:cubicBezTo>
                        <a:close/>
                      </a:path>
                    </a:pathLst>
                  </a:custGeom>
                  <a:solidFill>
                    <a:srgbClr val="A50021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94" name="Oval 3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747" y="2302"/>
                    <a:ext cx="1673" cy="1117"/>
                  </a:xfrm>
                  <a:prstGeom prst="ellipse">
                    <a:avLst/>
                  </a:prstGeom>
                  <a:solidFill>
                    <a:srgbClr val="FF9966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altLang="en-US"/>
                  </a:p>
                </p:txBody>
              </p:sp>
              <p:grpSp>
                <p:nvGrpSpPr>
                  <p:cNvPr id="7195" name="Group 33"/>
                  <p:cNvGrpSpPr>
                    <a:grpSpLocks/>
                  </p:cNvGrpSpPr>
                  <p:nvPr/>
                </p:nvGrpSpPr>
                <p:grpSpPr bwMode="auto">
                  <a:xfrm flipH="1">
                    <a:off x="2200" y="2621"/>
                    <a:ext cx="1080" cy="604"/>
                    <a:chOff x="1248" y="2448"/>
                    <a:chExt cx="744" cy="363"/>
                  </a:xfrm>
                </p:grpSpPr>
                <p:sp>
                  <p:nvSpPr>
                    <p:cNvPr id="7210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1248" y="2496"/>
                      <a:ext cx="482" cy="272"/>
                    </a:xfrm>
                    <a:custGeom>
                      <a:avLst/>
                      <a:gdLst>
                        <a:gd name="T0" fmla="*/ 482 w 482"/>
                        <a:gd name="T1" fmla="*/ 0 h 272"/>
                        <a:gd name="T2" fmla="*/ 250 w 482"/>
                        <a:gd name="T3" fmla="*/ 24 h 272"/>
                        <a:gd name="T4" fmla="*/ 354 w 482"/>
                        <a:gd name="T5" fmla="*/ 88 h 272"/>
                        <a:gd name="T6" fmla="*/ 242 w 482"/>
                        <a:gd name="T7" fmla="*/ 112 h 272"/>
                        <a:gd name="T8" fmla="*/ 170 w 482"/>
                        <a:gd name="T9" fmla="*/ 88 h 272"/>
                        <a:gd name="T10" fmla="*/ 122 w 482"/>
                        <a:gd name="T11" fmla="*/ 72 h 272"/>
                        <a:gd name="T12" fmla="*/ 250 w 482"/>
                        <a:gd name="T13" fmla="*/ 200 h 272"/>
                        <a:gd name="T14" fmla="*/ 18 w 482"/>
                        <a:gd name="T15" fmla="*/ 136 h 272"/>
                        <a:gd name="T16" fmla="*/ 2 w 482"/>
                        <a:gd name="T17" fmla="*/ 160 h 272"/>
                        <a:gd name="T18" fmla="*/ 34 w 482"/>
                        <a:gd name="T19" fmla="*/ 240 h 272"/>
                        <a:gd name="T20" fmla="*/ 106 w 482"/>
                        <a:gd name="T21" fmla="*/ 248 h 272"/>
                        <a:gd name="T22" fmla="*/ 210 w 482"/>
                        <a:gd name="T23" fmla="*/ 272 h 272"/>
                        <a:gd name="T24" fmla="*/ 378 w 482"/>
                        <a:gd name="T25" fmla="*/ 248 h 272"/>
                        <a:gd name="T26" fmla="*/ 482 w 482"/>
                        <a:gd name="T27" fmla="*/ 0 h 272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82"/>
                        <a:gd name="T43" fmla="*/ 0 h 272"/>
                        <a:gd name="T44" fmla="*/ 482 w 482"/>
                        <a:gd name="T45" fmla="*/ 272 h 272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82" h="272">
                          <a:moveTo>
                            <a:pt x="482" y="0"/>
                          </a:moveTo>
                          <a:cubicBezTo>
                            <a:pt x="403" y="16"/>
                            <a:pt x="331" y="19"/>
                            <a:pt x="250" y="24"/>
                          </a:cubicBezTo>
                          <a:cubicBezTo>
                            <a:pt x="278" y="66"/>
                            <a:pt x="307" y="79"/>
                            <a:pt x="354" y="88"/>
                          </a:cubicBezTo>
                          <a:cubicBezTo>
                            <a:pt x="323" y="135"/>
                            <a:pt x="302" y="119"/>
                            <a:pt x="242" y="112"/>
                          </a:cubicBezTo>
                          <a:cubicBezTo>
                            <a:pt x="218" y="104"/>
                            <a:pt x="194" y="96"/>
                            <a:pt x="170" y="88"/>
                          </a:cubicBezTo>
                          <a:cubicBezTo>
                            <a:pt x="154" y="83"/>
                            <a:pt x="122" y="72"/>
                            <a:pt x="122" y="72"/>
                          </a:cubicBezTo>
                          <a:cubicBezTo>
                            <a:pt x="141" y="165"/>
                            <a:pt x="154" y="184"/>
                            <a:pt x="250" y="200"/>
                          </a:cubicBezTo>
                          <a:cubicBezTo>
                            <a:pt x="153" y="232"/>
                            <a:pt x="97" y="162"/>
                            <a:pt x="18" y="136"/>
                          </a:cubicBezTo>
                          <a:cubicBezTo>
                            <a:pt x="13" y="144"/>
                            <a:pt x="3" y="150"/>
                            <a:pt x="2" y="160"/>
                          </a:cubicBezTo>
                          <a:cubicBezTo>
                            <a:pt x="0" y="173"/>
                            <a:pt x="19" y="234"/>
                            <a:pt x="34" y="240"/>
                          </a:cubicBezTo>
                          <a:cubicBezTo>
                            <a:pt x="57" y="248"/>
                            <a:pt x="82" y="245"/>
                            <a:pt x="106" y="248"/>
                          </a:cubicBezTo>
                          <a:cubicBezTo>
                            <a:pt x="172" y="270"/>
                            <a:pt x="137" y="262"/>
                            <a:pt x="210" y="272"/>
                          </a:cubicBezTo>
                          <a:cubicBezTo>
                            <a:pt x="268" y="267"/>
                            <a:pt x="323" y="266"/>
                            <a:pt x="378" y="248"/>
                          </a:cubicBezTo>
                          <a:cubicBezTo>
                            <a:pt x="428" y="172"/>
                            <a:pt x="460" y="89"/>
                            <a:pt x="482" y="0"/>
                          </a:cubicBezTo>
                          <a:close/>
                        </a:path>
                      </a:pathLst>
                    </a:custGeom>
                    <a:solidFill>
                      <a:srgbClr val="FF66FF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1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392" y="2448"/>
                      <a:ext cx="600" cy="363"/>
                    </a:xfrm>
                    <a:custGeom>
                      <a:avLst/>
                      <a:gdLst>
                        <a:gd name="T0" fmla="*/ 433 w 600"/>
                        <a:gd name="T1" fmla="*/ 7 h 363"/>
                        <a:gd name="T2" fmla="*/ 466 w 600"/>
                        <a:gd name="T3" fmla="*/ 29 h 363"/>
                        <a:gd name="T4" fmla="*/ 500 w 600"/>
                        <a:gd name="T5" fmla="*/ 40 h 363"/>
                        <a:gd name="T6" fmla="*/ 511 w 600"/>
                        <a:gd name="T7" fmla="*/ 74 h 363"/>
                        <a:gd name="T8" fmla="*/ 578 w 600"/>
                        <a:gd name="T9" fmla="*/ 163 h 363"/>
                        <a:gd name="T10" fmla="*/ 522 w 600"/>
                        <a:gd name="T11" fmla="*/ 363 h 363"/>
                        <a:gd name="T12" fmla="*/ 133 w 600"/>
                        <a:gd name="T13" fmla="*/ 340 h 363"/>
                        <a:gd name="T14" fmla="*/ 33 w 600"/>
                        <a:gd name="T15" fmla="*/ 307 h 363"/>
                        <a:gd name="T16" fmla="*/ 0 w 600"/>
                        <a:gd name="T17" fmla="*/ 296 h 363"/>
                        <a:gd name="T18" fmla="*/ 211 w 600"/>
                        <a:gd name="T19" fmla="*/ 229 h 363"/>
                        <a:gd name="T20" fmla="*/ 211 w 600"/>
                        <a:gd name="T21" fmla="*/ 207 h 363"/>
                        <a:gd name="T22" fmla="*/ 178 w 600"/>
                        <a:gd name="T23" fmla="*/ 185 h 363"/>
                        <a:gd name="T24" fmla="*/ 233 w 600"/>
                        <a:gd name="T25" fmla="*/ 107 h 363"/>
                        <a:gd name="T26" fmla="*/ 311 w 600"/>
                        <a:gd name="T27" fmla="*/ 107 h 363"/>
                        <a:gd name="T28" fmla="*/ 300 w 600"/>
                        <a:gd name="T29" fmla="*/ 74 h 363"/>
                        <a:gd name="T30" fmla="*/ 444 w 600"/>
                        <a:gd name="T31" fmla="*/ 18 h 363"/>
                        <a:gd name="T32" fmla="*/ 433 w 600"/>
                        <a:gd name="T33" fmla="*/ 7 h 36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00"/>
                        <a:gd name="T52" fmla="*/ 0 h 363"/>
                        <a:gd name="T53" fmla="*/ 600 w 600"/>
                        <a:gd name="T54" fmla="*/ 363 h 36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00" h="363">
                          <a:moveTo>
                            <a:pt x="433" y="7"/>
                          </a:moveTo>
                          <a:cubicBezTo>
                            <a:pt x="444" y="14"/>
                            <a:pt x="454" y="23"/>
                            <a:pt x="466" y="29"/>
                          </a:cubicBezTo>
                          <a:cubicBezTo>
                            <a:pt x="477" y="34"/>
                            <a:pt x="492" y="32"/>
                            <a:pt x="500" y="40"/>
                          </a:cubicBezTo>
                          <a:cubicBezTo>
                            <a:pt x="508" y="48"/>
                            <a:pt x="505" y="64"/>
                            <a:pt x="511" y="74"/>
                          </a:cubicBezTo>
                          <a:cubicBezTo>
                            <a:pt x="542" y="130"/>
                            <a:pt x="544" y="129"/>
                            <a:pt x="578" y="163"/>
                          </a:cubicBezTo>
                          <a:cubicBezTo>
                            <a:pt x="572" y="239"/>
                            <a:pt x="600" y="335"/>
                            <a:pt x="522" y="363"/>
                          </a:cubicBezTo>
                          <a:cubicBezTo>
                            <a:pt x="515" y="363"/>
                            <a:pt x="225" y="359"/>
                            <a:pt x="133" y="340"/>
                          </a:cubicBezTo>
                          <a:cubicBezTo>
                            <a:pt x="130" y="339"/>
                            <a:pt x="51" y="313"/>
                            <a:pt x="33" y="307"/>
                          </a:cubicBezTo>
                          <a:cubicBezTo>
                            <a:pt x="22" y="303"/>
                            <a:pt x="0" y="296"/>
                            <a:pt x="0" y="296"/>
                          </a:cubicBezTo>
                          <a:cubicBezTo>
                            <a:pt x="33" y="196"/>
                            <a:pt x="81" y="237"/>
                            <a:pt x="211" y="229"/>
                          </a:cubicBezTo>
                          <a:cubicBezTo>
                            <a:pt x="264" y="211"/>
                            <a:pt x="246" y="225"/>
                            <a:pt x="211" y="207"/>
                          </a:cubicBezTo>
                          <a:cubicBezTo>
                            <a:pt x="199" y="201"/>
                            <a:pt x="189" y="192"/>
                            <a:pt x="178" y="185"/>
                          </a:cubicBezTo>
                          <a:cubicBezTo>
                            <a:pt x="204" y="107"/>
                            <a:pt x="178" y="125"/>
                            <a:pt x="233" y="107"/>
                          </a:cubicBezTo>
                          <a:cubicBezTo>
                            <a:pt x="242" y="109"/>
                            <a:pt x="299" y="132"/>
                            <a:pt x="311" y="107"/>
                          </a:cubicBezTo>
                          <a:cubicBezTo>
                            <a:pt x="316" y="97"/>
                            <a:pt x="304" y="85"/>
                            <a:pt x="300" y="74"/>
                          </a:cubicBezTo>
                          <a:cubicBezTo>
                            <a:pt x="324" y="0"/>
                            <a:pt x="368" y="37"/>
                            <a:pt x="444" y="18"/>
                          </a:cubicBezTo>
                          <a:cubicBezTo>
                            <a:pt x="449" y="17"/>
                            <a:pt x="437" y="11"/>
                            <a:pt x="433" y="7"/>
                          </a:cubicBezTo>
                          <a:close/>
                        </a:path>
                      </a:pathLst>
                    </a:custGeom>
                    <a:solidFill>
                      <a:srgbClr val="993366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196" name="Group 36"/>
                  <p:cNvGrpSpPr>
                    <a:grpSpLocks/>
                  </p:cNvGrpSpPr>
                  <p:nvPr/>
                </p:nvGrpSpPr>
                <p:grpSpPr bwMode="auto">
                  <a:xfrm flipH="1">
                    <a:off x="1431" y="1823"/>
                    <a:ext cx="1431" cy="1182"/>
                    <a:chOff x="1536" y="1968"/>
                    <a:chExt cx="986" cy="711"/>
                  </a:xfrm>
                </p:grpSpPr>
                <p:sp>
                  <p:nvSpPr>
                    <p:cNvPr id="7205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2353" y="2056"/>
                      <a:ext cx="169" cy="256"/>
                    </a:xfrm>
                    <a:custGeom>
                      <a:avLst/>
                      <a:gdLst>
                        <a:gd name="T0" fmla="*/ 39 w 169"/>
                        <a:gd name="T1" fmla="*/ 24 h 256"/>
                        <a:gd name="T2" fmla="*/ 7 w 169"/>
                        <a:gd name="T3" fmla="*/ 152 h 256"/>
                        <a:gd name="T4" fmla="*/ 47 w 169"/>
                        <a:gd name="T5" fmla="*/ 256 h 256"/>
                        <a:gd name="T6" fmla="*/ 55 w 169"/>
                        <a:gd name="T7" fmla="*/ 224 h 256"/>
                        <a:gd name="T8" fmla="*/ 63 w 169"/>
                        <a:gd name="T9" fmla="*/ 160 h 256"/>
                        <a:gd name="T10" fmla="*/ 79 w 169"/>
                        <a:gd name="T11" fmla="*/ 208 h 256"/>
                        <a:gd name="T12" fmla="*/ 103 w 169"/>
                        <a:gd name="T13" fmla="*/ 224 h 256"/>
                        <a:gd name="T14" fmla="*/ 119 w 169"/>
                        <a:gd name="T15" fmla="*/ 80 h 256"/>
                        <a:gd name="T16" fmla="*/ 111 w 169"/>
                        <a:gd name="T17" fmla="*/ 32 h 256"/>
                        <a:gd name="T18" fmla="*/ 63 w 169"/>
                        <a:gd name="T19" fmla="*/ 0 h 256"/>
                        <a:gd name="T20" fmla="*/ 47 w 169"/>
                        <a:gd name="T21" fmla="*/ 24 h 256"/>
                        <a:gd name="T22" fmla="*/ 23 w 169"/>
                        <a:gd name="T23" fmla="*/ 32 h 256"/>
                        <a:gd name="T24" fmla="*/ 39 w 169"/>
                        <a:gd name="T25" fmla="*/ 24 h 25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69"/>
                        <a:gd name="T40" fmla="*/ 0 h 256"/>
                        <a:gd name="T41" fmla="*/ 169 w 169"/>
                        <a:gd name="T42" fmla="*/ 256 h 25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69" h="256">
                          <a:moveTo>
                            <a:pt x="39" y="24"/>
                          </a:moveTo>
                          <a:cubicBezTo>
                            <a:pt x="25" y="67"/>
                            <a:pt x="18" y="108"/>
                            <a:pt x="7" y="152"/>
                          </a:cubicBezTo>
                          <a:cubicBezTo>
                            <a:pt x="12" y="201"/>
                            <a:pt x="0" y="240"/>
                            <a:pt x="47" y="256"/>
                          </a:cubicBezTo>
                          <a:cubicBezTo>
                            <a:pt x="50" y="245"/>
                            <a:pt x="53" y="235"/>
                            <a:pt x="55" y="224"/>
                          </a:cubicBezTo>
                          <a:cubicBezTo>
                            <a:pt x="59" y="203"/>
                            <a:pt x="45" y="172"/>
                            <a:pt x="63" y="160"/>
                          </a:cubicBezTo>
                          <a:cubicBezTo>
                            <a:pt x="77" y="151"/>
                            <a:pt x="74" y="192"/>
                            <a:pt x="79" y="208"/>
                          </a:cubicBezTo>
                          <a:cubicBezTo>
                            <a:pt x="82" y="217"/>
                            <a:pt x="95" y="219"/>
                            <a:pt x="103" y="224"/>
                          </a:cubicBezTo>
                          <a:cubicBezTo>
                            <a:pt x="169" y="202"/>
                            <a:pt x="131" y="223"/>
                            <a:pt x="119" y="80"/>
                          </a:cubicBezTo>
                          <a:cubicBezTo>
                            <a:pt x="118" y="64"/>
                            <a:pt x="120" y="45"/>
                            <a:pt x="111" y="32"/>
                          </a:cubicBezTo>
                          <a:cubicBezTo>
                            <a:pt x="100" y="16"/>
                            <a:pt x="63" y="0"/>
                            <a:pt x="63" y="0"/>
                          </a:cubicBezTo>
                          <a:cubicBezTo>
                            <a:pt x="58" y="8"/>
                            <a:pt x="55" y="18"/>
                            <a:pt x="47" y="24"/>
                          </a:cubicBezTo>
                          <a:cubicBezTo>
                            <a:pt x="40" y="29"/>
                            <a:pt x="31" y="32"/>
                            <a:pt x="23" y="32"/>
                          </a:cubicBezTo>
                          <a:cubicBezTo>
                            <a:pt x="17" y="32"/>
                            <a:pt x="34" y="27"/>
                            <a:pt x="39" y="24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206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968"/>
                      <a:ext cx="867" cy="711"/>
                      <a:chOff x="1533" y="1978"/>
                      <a:chExt cx="867" cy="711"/>
                    </a:xfrm>
                  </p:grpSpPr>
                  <p:sp>
                    <p:nvSpPr>
                      <p:cNvPr id="7207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33" y="2178"/>
                        <a:ext cx="833" cy="511"/>
                      </a:xfrm>
                      <a:custGeom>
                        <a:avLst/>
                        <a:gdLst>
                          <a:gd name="T0" fmla="*/ 356 w 833"/>
                          <a:gd name="T1" fmla="*/ 0 h 511"/>
                          <a:gd name="T2" fmla="*/ 289 w 833"/>
                          <a:gd name="T3" fmla="*/ 22 h 511"/>
                          <a:gd name="T4" fmla="*/ 256 w 833"/>
                          <a:gd name="T5" fmla="*/ 33 h 511"/>
                          <a:gd name="T6" fmla="*/ 178 w 833"/>
                          <a:gd name="T7" fmla="*/ 100 h 511"/>
                          <a:gd name="T8" fmla="*/ 111 w 833"/>
                          <a:gd name="T9" fmla="*/ 122 h 511"/>
                          <a:gd name="T10" fmla="*/ 0 w 833"/>
                          <a:gd name="T11" fmla="*/ 166 h 511"/>
                          <a:gd name="T12" fmla="*/ 89 w 833"/>
                          <a:gd name="T13" fmla="*/ 188 h 511"/>
                          <a:gd name="T14" fmla="*/ 133 w 833"/>
                          <a:gd name="T15" fmla="*/ 200 h 511"/>
                          <a:gd name="T16" fmla="*/ 333 w 833"/>
                          <a:gd name="T17" fmla="*/ 155 h 511"/>
                          <a:gd name="T18" fmla="*/ 345 w 833"/>
                          <a:gd name="T19" fmla="*/ 344 h 511"/>
                          <a:gd name="T20" fmla="*/ 411 w 833"/>
                          <a:gd name="T21" fmla="*/ 322 h 511"/>
                          <a:gd name="T22" fmla="*/ 444 w 833"/>
                          <a:gd name="T23" fmla="*/ 311 h 511"/>
                          <a:gd name="T24" fmla="*/ 467 w 833"/>
                          <a:gd name="T25" fmla="*/ 288 h 511"/>
                          <a:gd name="T26" fmla="*/ 511 w 833"/>
                          <a:gd name="T27" fmla="*/ 411 h 511"/>
                          <a:gd name="T28" fmla="*/ 544 w 833"/>
                          <a:gd name="T29" fmla="*/ 422 h 511"/>
                          <a:gd name="T30" fmla="*/ 600 w 833"/>
                          <a:gd name="T31" fmla="*/ 377 h 511"/>
                          <a:gd name="T32" fmla="*/ 644 w 833"/>
                          <a:gd name="T33" fmla="*/ 311 h 511"/>
                          <a:gd name="T34" fmla="*/ 678 w 833"/>
                          <a:gd name="T35" fmla="*/ 422 h 511"/>
                          <a:gd name="T36" fmla="*/ 700 w 833"/>
                          <a:gd name="T37" fmla="*/ 511 h 511"/>
                          <a:gd name="T38" fmla="*/ 711 w 833"/>
                          <a:gd name="T39" fmla="*/ 477 h 511"/>
                          <a:gd name="T40" fmla="*/ 722 w 833"/>
                          <a:gd name="T41" fmla="*/ 400 h 511"/>
                          <a:gd name="T42" fmla="*/ 789 w 833"/>
                          <a:gd name="T43" fmla="*/ 444 h 511"/>
                          <a:gd name="T44" fmla="*/ 822 w 833"/>
                          <a:gd name="T45" fmla="*/ 500 h 511"/>
                          <a:gd name="T46" fmla="*/ 833 w 833"/>
                          <a:gd name="T47" fmla="*/ 466 h 511"/>
                          <a:gd name="T48" fmla="*/ 800 w 833"/>
                          <a:gd name="T49" fmla="*/ 288 h 511"/>
                          <a:gd name="T50" fmla="*/ 733 w 833"/>
                          <a:gd name="T51" fmla="*/ 144 h 511"/>
                          <a:gd name="T52" fmla="*/ 711 w 833"/>
                          <a:gd name="T53" fmla="*/ 111 h 511"/>
                          <a:gd name="T54" fmla="*/ 589 w 833"/>
                          <a:gd name="T55" fmla="*/ 77 h 511"/>
                          <a:gd name="T56" fmla="*/ 433 w 833"/>
                          <a:gd name="T57" fmla="*/ 33 h 511"/>
                          <a:gd name="T58" fmla="*/ 356 w 833"/>
                          <a:gd name="T59" fmla="*/ 0 h 511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w 833"/>
                          <a:gd name="T91" fmla="*/ 0 h 511"/>
                          <a:gd name="T92" fmla="*/ 833 w 833"/>
                          <a:gd name="T93" fmla="*/ 511 h 511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T90" t="T91" r="T92" b="T93"/>
                        <a:pathLst>
                          <a:path w="833" h="511">
                            <a:moveTo>
                              <a:pt x="356" y="0"/>
                            </a:moveTo>
                            <a:cubicBezTo>
                              <a:pt x="334" y="7"/>
                              <a:pt x="311" y="15"/>
                              <a:pt x="289" y="22"/>
                            </a:cubicBezTo>
                            <a:cubicBezTo>
                              <a:pt x="278" y="26"/>
                              <a:pt x="256" y="33"/>
                              <a:pt x="256" y="33"/>
                            </a:cubicBezTo>
                            <a:cubicBezTo>
                              <a:pt x="243" y="46"/>
                              <a:pt x="191" y="93"/>
                              <a:pt x="178" y="100"/>
                            </a:cubicBezTo>
                            <a:cubicBezTo>
                              <a:pt x="157" y="111"/>
                              <a:pt x="111" y="122"/>
                              <a:pt x="111" y="122"/>
                            </a:cubicBezTo>
                            <a:cubicBezTo>
                              <a:pt x="73" y="147"/>
                              <a:pt x="44" y="155"/>
                              <a:pt x="0" y="166"/>
                            </a:cubicBezTo>
                            <a:cubicBezTo>
                              <a:pt x="30" y="173"/>
                              <a:pt x="59" y="180"/>
                              <a:pt x="89" y="188"/>
                            </a:cubicBezTo>
                            <a:cubicBezTo>
                              <a:pt x="104" y="192"/>
                              <a:pt x="133" y="200"/>
                              <a:pt x="133" y="200"/>
                            </a:cubicBezTo>
                            <a:cubicBezTo>
                              <a:pt x="230" y="191"/>
                              <a:pt x="264" y="201"/>
                              <a:pt x="333" y="155"/>
                            </a:cubicBezTo>
                            <a:cubicBezTo>
                              <a:pt x="337" y="218"/>
                              <a:pt x="318" y="287"/>
                              <a:pt x="345" y="344"/>
                            </a:cubicBezTo>
                            <a:cubicBezTo>
                              <a:pt x="355" y="365"/>
                              <a:pt x="389" y="329"/>
                              <a:pt x="411" y="322"/>
                            </a:cubicBezTo>
                            <a:cubicBezTo>
                              <a:pt x="422" y="318"/>
                              <a:pt x="444" y="311"/>
                              <a:pt x="444" y="311"/>
                            </a:cubicBezTo>
                            <a:cubicBezTo>
                              <a:pt x="452" y="303"/>
                              <a:pt x="456" y="288"/>
                              <a:pt x="467" y="288"/>
                            </a:cubicBezTo>
                            <a:cubicBezTo>
                              <a:pt x="500" y="288"/>
                              <a:pt x="501" y="395"/>
                              <a:pt x="511" y="411"/>
                            </a:cubicBezTo>
                            <a:cubicBezTo>
                              <a:pt x="517" y="421"/>
                              <a:pt x="533" y="418"/>
                              <a:pt x="544" y="422"/>
                            </a:cubicBezTo>
                            <a:cubicBezTo>
                              <a:pt x="570" y="405"/>
                              <a:pt x="582" y="401"/>
                              <a:pt x="600" y="377"/>
                            </a:cubicBezTo>
                            <a:cubicBezTo>
                              <a:pt x="616" y="356"/>
                              <a:pt x="644" y="311"/>
                              <a:pt x="644" y="311"/>
                            </a:cubicBezTo>
                            <a:cubicBezTo>
                              <a:pt x="691" y="356"/>
                              <a:pt x="658" y="315"/>
                              <a:pt x="678" y="422"/>
                            </a:cubicBezTo>
                            <a:cubicBezTo>
                              <a:pt x="684" y="452"/>
                              <a:pt x="700" y="511"/>
                              <a:pt x="700" y="511"/>
                            </a:cubicBezTo>
                            <a:cubicBezTo>
                              <a:pt x="704" y="500"/>
                              <a:pt x="709" y="489"/>
                              <a:pt x="711" y="477"/>
                            </a:cubicBezTo>
                            <a:cubicBezTo>
                              <a:pt x="716" y="452"/>
                              <a:pt x="698" y="410"/>
                              <a:pt x="722" y="400"/>
                            </a:cubicBezTo>
                            <a:cubicBezTo>
                              <a:pt x="747" y="390"/>
                              <a:pt x="789" y="444"/>
                              <a:pt x="789" y="444"/>
                            </a:cubicBezTo>
                            <a:cubicBezTo>
                              <a:pt x="790" y="446"/>
                              <a:pt x="804" y="506"/>
                              <a:pt x="822" y="500"/>
                            </a:cubicBezTo>
                            <a:cubicBezTo>
                              <a:pt x="833" y="496"/>
                              <a:pt x="829" y="477"/>
                              <a:pt x="833" y="466"/>
                            </a:cubicBezTo>
                            <a:cubicBezTo>
                              <a:pt x="814" y="409"/>
                              <a:pt x="807" y="348"/>
                              <a:pt x="800" y="288"/>
                            </a:cubicBezTo>
                            <a:cubicBezTo>
                              <a:pt x="790" y="211"/>
                              <a:pt x="806" y="168"/>
                              <a:pt x="733" y="144"/>
                            </a:cubicBezTo>
                            <a:cubicBezTo>
                              <a:pt x="726" y="133"/>
                              <a:pt x="721" y="119"/>
                              <a:pt x="711" y="111"/>
                            </a:cubicBezTo>
                            <a:cubicBezTo>
                              <a:pt x="678" y="85"/>
                              <a:pt x="629" y="90"/>
                              <a:pt x="589" y="77"/>
                            </a:cubicBezTo>
                            <a:cubicBezTo>
                              <a:pt x="537" y="60"/>
                              <a:pt x="485" y="50"/>
                              <a:pt x="433" y="33"/>
                            </a:cubicBezTo>
                            <a:cubicBezTo>
                              <a:pt x="412" y="26"/>
                              <a:pt x="375" y="0"/>
                              <a:pt x="356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85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08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66" y="2066"/>
                        <a:ext cx="713" cy="534"/>
                      </a:xfrm>
                      <a:custGeom>
                        <a:avLst/>
                        <a:gdLst>
                          <a:gd name="T0" fmla="*/ 300 w 713"/>
                          <a:gd name="T1" fmla="*/ 23 h 534"/>
                          <a:gd name="T2" fmla="*/ 100 w 713"/>
                          <a:gd name="T3" fmla="*/ 112 h 534"/>
                          <a:gd name="T4" fmla="*/ 34 w 713"/>
                          <a:gd name="T5" fmla="*/ 156 h 534"/>
                          <a:gd name="T6" fmla="*/ 0 w 713"/>
                          <a:gd name="T7" fmla="*/ 178 h 534"/>
                          <a:gd name="T8" fmla="*/ 34 w 713"/>
                          <a:gd name="T9" fmla="*/ 212 h 534"/>
                          <a:gd name="T10" fmla="*/ 234 w 713"/>
                          <a:gd name="T11" fmla="*/ 200 h 534"/>
                          <a:gd name="T12" fmla="*/ 245 w 713"/>
                          <a:gd name="T13" fmla="*/ 378 h 534"/>
                          <a:gd name="T14" fmla="*/ 367 w 713"/>
                          <a:gd name="T15" fmla="*/ 278 h 534"/>
                          <a:gd name="T16" fmla="*/ 400 w 713"/>
                          <a:gd name="T17" fmla="*/ 289 h 534"/>
                          <a:gd name="T18" fmla="*/ 434 w 713"/>
                          <a:gd name="T19" fmla="*/ 478 h 534"/>
                          <a:gd name="T20" fmla="*/ 467 w 713"/>
                          <a:gd name="T21" fmla="*/ 456 h 534"/>
                          <a:gd name="T22" fmla="*/ 478 w 713"/>
                          <a:gd name="T23" fmla="*/ 423 h 534"/>
                          <a:gd name="T24" fmla="*/ 545 w 713"/>
                          <a:gd name="T25" fmla="*/ 334 h 534"/>
                          <a:gd name="T26" fmla="*/ 567 w 713"/>
                          <a:gd name="T27" fmla="*/ 300 h 534"/>
                          <a:gd name="T28" fmla="*/ 634 w 713"/>
                          <a:gd name="T29" fmla="*/ 534 h 534"/>
                          <a:gd name="T30" fmla="*/ 689 w 713"/>
                          <a:gd name="T31" fmla="*/ 400 h 534"/>
                          <a:gd name="T32" fmla="*/ 711 w 713"/>
                          <a:gd name="T33" fmla="*/ 312 h 534"/>
                          <a:gd name="T34" fmla="*/ 689 w 713"/>
                          <a:gd name="T35" fmla="*/ 212 h 534"/>
                          <a:gd name="T36" fmla="*/ 567 w 713"/>
                          <a:gd name="T37" fmla="*/ 134 h 534"/>
                          <a:gd name="T38" fmla="*/ 467 w 713"/>
                          <a:gd name="T39" fmla="*/ 56 h 534"/>
                          <a:gd name="T40" fmla="*/ 400 w 713"/>
                          <a:gd name="T41" fmla="*/ 34 h 534"/>
                          <a:gd name="T42" fmla="*/ 334 w 713"/>
                          <a:gd name="T43" fmla="*/ 0 h 534"/>
                          <a:gd name="T44" fmla="*/ 300 w 713"/>
                          <a:gd name="T45" fmla="*/ 23 h 534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w 713"/>
                          <a:gd name="T70" fmla="*/ 0 h 534"/>
                          <a:gd name="T71" fmla="*/ 713 w 713"/>
                          <a:gd name="T72" fmla="*/ 534 h 534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T69" t="T70" r="T71" b="T72"/>
                        <a:pathLst>
                          <a:path w="713" h="534">
                            <a:moveTo>
                              <a:pt x="300" y="23"/>
                            </a:moveTo>
                            <a:cubicBezTo>
                              <a:pt x="239" y="64"/>
                              <a:pt x="170" y="87"/>
                              <a:pt x="100" y="112"/>
                            </a:cubicBezTo>
                            <a:cubicBezTo>
                              <a:pt x="75" y="121"/>
                              <a:pt x="56" y="141"/>
                              <a:pt x="34" y="156"/>
                            </a:cubicBezTo>
                            <a:cubicBezTo>
                              <a:pt x="23" y="163"/>
                              <a:pt x="0" y="178"/>
                              <a:pt x="0" y="178"/>
                            </a:cubicBezTo>
                            <a:cubicBezTo>
                              <a:pt x="11" y="189"/>
                              <a:pt x="18" y="210"/>
                              <a:pt x="34" y="212"/>
                            </a:cubicBezTo>
                            <a:cubicBezTo>
                              <a:pt x="100" y="218"/>
                              <a:pt x="182" y="159"/>
                              <a:pt x="234" y="200"/>
                            </a:cubicBezTo>
                            <a:cubicBezTo>
                              <a:pt x="281" y="237"/>
                              <a:pt x="241" y="319"/>
                              <a:pt x="245" y="378"/>
                            </a:cubicBezTo>
                            <a:cubicBezTo>
                              <a:pt x="290" y="348"/>
                              <a:pt x="322" y="308"/>
                              <a:pt x="367" y="278"/>
                            </a:cubicBezTo>
                            <a:cubicBezTo>
                              <a:pt x="378" y="282"/>
                              <a:pt x="394" y="279"/>
                              <a:pt x="400" y="289"/>
                            </a:cubicBezTo>
                            <a:cubicBezTo>
                              <a:pt x="414" y="314"/>
                              <a:pt x="428" y="445"/>
                              <a:pt x="434" y="478"/>
                            </a:cubicBezTo>
                            <a:cubicBezTo>
                              <a:pt x="445" y="471"/>
                              <a:pt x="459" y="466"/>
                              <a:pt x="467" y="456"/>
                            </a:cubicBezTo>
                            <a:cubicBezTo>
                              <a:pt x="474" y="447"/>
                              <a:pt x="472" y="433"/>
                              <a:pt x="478" y="423"/>
                            </a:cubicBezTo>
                            <a:cubicBezTo>
                              <a:pt x="497" y="391"/>
                              <a:pt x="524" y="365"/>
                              <a:pt x="545" y="334"/>
                            </a:cubicBezTo>
                            <a:cubicBezTo>
                              <a:pt x="553" y="323"/>
                              <a:pt x="567" y="300"/>
                              <a:pt x="567" y="300"/>
                            </a:cubicBezTo>
                            <a:cubicBezTo>
                              <a:pt x="593" y="378"/>
                              <a:pt x="615" y="454"/>
                              <a:pt x="634" y="534"/>
                            </a:cubicBezTo>
                            <a:cubicBezTo>
                              <a:pt x="661" y="493"/>
                              <a:pt x="677" y="448"/>
                              <a:pt x="689" y="400"/>
                            </a:cubicBezTo>
                            <a:cubicBezTo>
                              <a:pt x="696" y="371"/>
                              <a:pt x="711" y="312"/>
                              <a:pt x="711" y="312"/>
                            </a:cubicBezTo>
                            <a:cubicBezTo>
                              <a:pt x="705" y="278"/>
                              <a:pt x="713" y="236"/>
                              <a:pt x="689" y="212"/>
                            </a:cubicBezTo>
                            <a:cubicBezTo>
                              <a:pt x="667" y="190"/>
                              <a:pt x="600" y="145"/>
                              <a:pt x="567" y="134"/>
                            </a:cubicBezTo>
                            <a:cubicBezTo>
                              <a:pt x="538" y="112"/>
                              <a:pt x="502" y="71"/>
                              <a:pt x="467" y="56"/>
                            </a:cubicBezTo>
                            <a:cubicBezTo>
                              <a:pt x="445" y="47"/>
                              <a:pt x="400" y="34"/>
                              <a:pt x="400" y="34"/>
                            </a:cubicBezTo>
                            <a:cubicBezTo>
                              <a:pt x="385" y="24"/>
                              <a:pt x="355" y="0"/>
                              <a:pt x="334" y="0"/>
                            </a:cubicBezTo>
                            <a:cubicBezTo>
                              <a:pt x="271" y="0"/>
                              <a:pt x="282" y="5"/>
                              <a:pt x="300" y="23"/>
                            </a:cubicBez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285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09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8" y="1978"/>
                        <a:ext cx="632" cy="455"/>
                      </a:xfrm>
                      <a:custGeom>
                        <a:avLst/>
                        <a:gdLst>
                          <a:gd name="T0" fmla="*/ 265 w 632"/>
                          <a:gd name="T1" fmla="*/ 0 h 455"/>
                          <a:gd name="T2" fmla="*/ 232 w 632"/>
                          <a:gd name="T3" fmla="*/ 33 h 455"/>
                          <a:gd name="T4" fmla="*/ 198 w 632"/>
                          <a:gd name="T5" fmla="*/ 55 h 455"/>
                          <a:gd name="T6" fmla="*/ 110 w 632"/>
                          <a:gd name="T7" fmla="*/ 133 h 455"/>
                          <a:gd name="T8" fmla="*/ 21 w 632"/>
                          <a:gd name="T9" fmla="*/ 222 h 455"/>
                          <a:gd name="T10" fmla="*/ 10 w 632"/>
                          <a:gd name="T11" fmla="*/ 255 h 455"/>
                          <a:gd name="T12" fmla="*/ 43 w 632"/>
                          <a:gd name="T13" fmla="*/ 233 h 455"/>
                          <a:gd name="T14" fmla="*/ 254 w 632"/>
                          <a:gd name="T15" fmla="*/ 188 h 455"/>
                          <a:gd name="T16" fmla="*/ 287 w 632"/>
                          <a:gd name="T17" fmla="*/ 200 h 455"/>
                          <a:gd name="T18" fmla="*/ 298 w 632"/>
                          <a:gd name="T19" fmla="*/ 266 h 455"/>
                          <a:gd name="T20" fmla="*/ 309 w 632"/>
                          <a:gd name="T21" fmla="*/ 377 h 455"/>
                          <a:gd name="T22" fmla="*/ 476 w 632"/>
                          <a:gd name="T23" fmla="*/ 244 h 455"/>
                          <a:gd name="T24" fmla="*/ 521 w 632"/>
                          <a:gd name="T25" fmla="*/ 455 h 455"/>
                          <a:gd name="T26" fmla="*/ 609 w 632"/>
                          <a:gd name="T27" fmla="*/ 288 h 455"/>
                          <a:gd name="T28" fmla="*/ 632 w 632"/>
                          <a:gd name="T29" fmla="*/ 222 h 455"/>
                          <a:gd name="T30" fmla="*/ 621 w 632"/>
                          <a:gd name="T31" fmla="*/ 155 h 455"/>
                          <a:gd name="T32" fmla="*/ 598 w 632"/>
                          <a:gd name="T33" fmla="*/ 133 h 455"/>
                          <a:gd name="T34" fmla="*/ 398 w 632"/>
                          <a:gd name="T35" fmla="*/ 66 h 455"/>
                          <a:gd name="T36" fmla="*/ 265 w 632"/>
                          <a:gd name="T37" fmla="*/ 22 h 455"/>
                          <a:gd name="T38" fmla="*/ 265 w 632"/>
                          <a:gd name="T39" fmla="*/ 0 h 455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w 632"/>
                          <a:gd name="T61" fmla="*/ 0 h 455"/>
                          <a:gd name="T62" fmla="*/ 632 w 632"/>
                          <a:gd name="T63" fmla="*/ 455 h 455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T60" t="T61" r="T62" b="T63"/>
                        <a:pathLst>
                          <a:path w="632" h="455">
                            <a:moveTo>
                              <a:pt x="265" y="0"/>
                            </a:moveTo>
                            <a:cubicBezTo>
                              <a:pt x="254" y="11"/>
                              <a:pt x="244" y="23"/>
                              <a:pt x="232" y="33"/>
                            </a:cubicBezTo>
                            <a:cubicBezTo>
                              <a:pt x="222" y="42"/>
                              <a:pt x="208" y="46"/>
                              <a:pt x="198" y="55"/>
                            </a:cubicBezTo>
                            <a:cubicBezTo>
                              <a:pt x="90" y="149"/>
                              <a:pt x="187" y="82"/>
                              <a:pt x="110" y="133"/>
                            </a:cubicBezTo>
                            <a:cubicBezTo>
                              <a:pt x="84" y="171"/>
                              <a:pt x="59" y="197"/>
                              <a:pt x="21" y="222"/>
                            </a:cubicBezTo>
                            <a:cubicBezTo>
                              <a:pt x="17" y="233"/>
                              <a:pt x="0" y="250"/>
                              <a:pt x="10" y="255"/>
                            </a:cubicBezTo>
                            <a:cubicBezTo>
                              <a:pt x="22" y="261"/>
                              <a:pt x="31" y="238"/>
                              <a:pt x="43" y="233"/>
                            </a:cubicBezTo>
                            <a:cubicBezTo>
                              <a:pt x="110" y="208"/>
                              <a:pt x="186" y="213"/>
                              <a:pt x="254" y="188"/>
                            </a:cubicBezTo>
                            <a:cubicBezTo>
                              <a:pt x="265" y="192"/>
                              <a:pt x="281" y="190"/>
                              <a:pt x="287" y="200"/>
                            </a:cubicBezTo>
                            <a:cubicBezTo>
                              <a:pt x="298" y="219"/>
                              <a:pt x="295" y="244"/>
                              <a:pt x="298" y="266"/>
                            </a:cubicBezTo>
                            <a:cubicBezTo>
                              <a:pt x="303" y="303"/>
                              <a:pt x="305" y="340"/>
                              <a:pt x="309" y="377"/>
                            </a:cubicBezTo>
                            <a:cubicBezTo>
                              <a:pt x="397" y="348"/>
                              <a:pt x="426" y="319"/>
                              <a:pt x="476" y="244"/>
                            </a:cubicBezTo>
                            <a:cubicBezTo>
                              <a:pt x="516" y="305"/>
                              <a:pt x="510" y="384"/>
                              <a:pt x="521" y="455"/>
                            </a:cubicBezTo>
                            <a:cubicBezTo>
                              <a:pt x="564" y="389"/>
                              <a:pt x="585" y="360"/>
                              <a:pt x="609" y="288"/>
                            </a:cubicBezTo>
                            <a:cubicBezTo>
                              <a:pt x="616" y="266"/>
                              <a:pt x="632" y="222"/>
                              <a:pt x="632" y="222"/>
                            </a:cubicBezTo>
                            <a:cubicBezTo>
                              <a:pt x="628" y="200"/>
                              <a:pt x="629" y="176"/>
                              <a:pt x="621" y="155"/>
                            </a:cubicBezTo>
                            <a:cubicBezTo>
                              <a:pt x="617" y="145"/>
                              <a:pt x="608" y="138"/>
                              <a:pt x="598" y="133"/>
                            </a:cubicBezTo>
                            <a:cubicBezTo>
                              <a:pt x="539" y="104"/>
                              <a:pt x="460" y="86"/>
                              <a:pt x="398" y="66"/>
                            </a:cubicBezTo>
                            <a:cubicBezTo>
                              <a:pt x="354" y="51"/>
                              <a:pt x="309" y="37"/>
                              <a:pt x="265" y="22"/>
                            </a:cubicBezTo>
                            <a:cubicBezTo>
                              <a:pt x="258" y="20"/>
                              <a:pt x="265" y="7"/>
                              <a:pt x="26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C00"/>
                      </a:solidFill>
                      <a:ln w="285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197" name="Oval 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69" y="1184"/>
                    <a:ext cx="835" cy="958"/>
                  </a:xfrm>
                  <a:prstGeom prst="ellipse">
                    <a:avLst/>
                  </a:prstGeom>
                  <a:solidFill>
                    <a:srgbClr val="FF9966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7198" name="Oval 4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08" y="1503"/>
                    <a:ext cx="209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7199" name="Oval 4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78" y="1583"/>
                    <a:ext cx="69" cy="160"/>
                  </a:xfrm>
                  <a:prstGeom prst="ellipse">
                    <a:avLst/>
                  </a:prstGeom>
                  <a:solidFill>
                    <a:schemeClr val="tx1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7200" name="Freeform 45"/>
                  <p:cNvSpPr>
                    <a:spLocks/>
                  </p:cNvSpPr>
                  <p:nvPr/>
                </p:nvSpPr>
                <p:spPr bwMode="auto">
                  <a:xfrm flipH="1">
                    <a:off x="1248" y="1623"/>
                    <a:ext cx="250" cy="173"/>
                  </a:xfrm>
                  <a:custGeom>
                    <a:avLst/>
                    <a:gdLst>
                      <a:gd name="T0" fmla="*/ 5442 w 172"/>
                      <a:gd name="T1" fmla="*/ 0 h 104"/>
                      <a:gd name="T2" fmla="*/ 46930 w 172"/>
                      <a:gd name="T3" fmla="*/ 65560 h 104"/>
                      <a:gd name="T4" fmla="*/ 16265 w 172"/>
                      <a:gd name="T5" fmla="*/ 181412 h 104"/>
                      <a:gd name="T6" fmla="*/ 3201 w 172"/>
                      <a:gd name="T7" fmla="*/ 215154 h 104"/>
                      <a:gd name="T8" fmla="*/ 5442 w 172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2"/>
                      <a:gd name="T16" fmla="*/ 0 h 104"/>
                      <a:gd name="T17" fmla="*/ 172 w 172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2" h="104">
                        <a:moveTo>
                          <a:pt x="20" y="0"/>
                        </a:moveTo>
                        <a:cubicBezTo>
                          <a:pt x="73" y="7"/>
                          <a:pt x="120" y="22"/>
                          <a:pt x="172" y="32"/>
                        </a:cubicBezTo>
                        <a:cubicBezTo>
                          <a:pt x="147" y="70"/>
                          <a:pt x="102" y="74"/>
                          <a:pt x="60" y="88"/>
                        </a:cubicBezTo>
                        <a:cubicBezTo>
                          <a:pt x="44" y="93"/>
                          <a:pt x="12" y="104"/>
                          <a:pt x="12" y="104"/>
                        </a:cubicBezTo>
                        <a:cubicBezTo>
                          <a:pt x="0" y="68"/>
                          <a:pt x="8" y="36"/>
                          <a:pt x="20" y="0"/>
                        </a:cubicBezTo>
                        <a:close/>
                      </a:path>
                    </a:pathLst>
                  </a:custGeom>
                  <a:solidFill>
                    <a:srgbClr val="003366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01" name="Freeform 46"/>
                  <p:cNvSpPr>
                    <a:spLocks/>
                  </p:cNvSpPr>
                  <p:nvPr/>
                </p:nvSpPr>
                <p:spPr bwMode="auto">
                  <a:xfrm flipH="1">
                    <a:off x="1450" y="672"/>
                    <a:ext cx="1152" cy="715"/>
                  </a:xfrm>
                  <a:custGeom>
                    <a:avLst/>
                    <a:gdLst>
                      <a:gd name="T0" fmla="*/ 181993 w 794"/>
                      <a:gd name="T1" fmla="*/ 812765 h 430"/>
                      <a:gd name="T2" fmla="*/ 205523 w 794"/>
                      <a:gd name="T3" fmla="*/ 517728 h 430"/>
                      <a:gd name="T4" fmla="*/ 194684 w 794"/>
                      <a:gd name="T5" fmla="*/ 89676 h 430"/>
                      <a:gd name="T6" fmla="*/ 181993 w 794"/>
                      <a:gd name="T7" fmla="*/ 402474 h 430"/>
                      <a:gd name="T8" fmla="*/ 160797 w 794"/>
                      <a:gd name="T9" fmla="*/ 303940 h 430"/>
                      <a:gd name="T10" fmla="*/ 156694 w 794"/>
                      <a:gd name="T11" fmla="*/ 254670 h 430"/>
                      <a:gd name="T12" fmla="*/ 143807 w 794"/>
                      <a:gd name="T13" fmla="*/ 188506 h 430"/>
                      <a:gd name="T14" fmla="*/ 133187 w 794"/>
                      <a:gd name="T15" fmla="*/ 123283 h 430"/>
                      <a:gd name="T16" fmla="*/ 120365 w 794"/>
                      <a:gd name="T17" fmla="*/ 40501 h 430"/>
                      <a:gd name="T18" fmla="*/ 107727 w 794"/>
                      <a:gd name="T19" fmla="*/ 8809 h 430"/>
                      <a:gd name="T20" fmla="*/ 88547 w 794"/>
                      <a:gd name="T21" fmla="*/ 24357 h 430"/>
                      <a:gd name="T22" fmla="*/ 92685 w 794"/>
                      <a:gd name="T23" fmla="*/ 74142 h 430"/>
                      <a:gd name="T24" fmla="*/ 94950 w 794"/>
                      <a:gd name="T25" fmla="*/ 155729 h 430"/>
                      <a:gd name="T26" fmla="*/ 99117 w 794"/>
                      <a:gd name="T27" fmla="*/ 254670 h 430"/>
                      <a:gd name="T28" fmla="*/ 84177 w 794"/>
                      <a:gd name="T29" fmla="*/ 287771 h 430"/>
                      <a:gd name="T30" fmla="*/ 54388 w 794"/>
                      <a:gd name="T31" fmla="*/ 337179 h 430"/>
                      <a:gd name="T32" fmla="*/ 24726 w 794"/>
                      <a:gd name="T33" fmla="*/ 320318 h 430"/>
                      <a:gd name="T34" fmla="*/ 11820 w 794"/>
                      <a:gd name="T35" fmla="*/ 287771 h 430"/>
                      <a:gd name="T36" fmla="*/ 5580 w 794"/>
                      <a:gd name="T37" fmla="*/ 238669 h 430"/>
                      <a:gd name="T38" fmla="*/ 5580 w 794"/>
                      <a:gd name="T39" fmla="*/ 337179 h 430"/>
                      <a:gd name="T40" fmla="*/ 20463 w 794"/>
                      <a:gd name="T41" fmla="*/ 632180 h 430"/>
                      <a:gd name="T42" fmla="*/ 28877 w 794"/>
                      <a:gd name="T43" fmla="*/ 715160 h 430"/>
                      <a:gd name="T44" fmla="*/ 33235 w 794"/>
                      <a:gd name="T45" fmla="*/ 764430 h 430"/>
                      <a:gd name="T46" fmla="*/ 90676 w 794"/>
                      <a:gd name="T47" fmla="*/ 879603 h 430"/>
                      <a:gd name="T48" fmla="*/ 156694 w 794"/>
                      <a:gd name="T49" fmla="*/ 862676 h 430"/>
                      <a:gd name="T50" fmla="*/ 169318 w 794"/>
                      <a:gd name="T51" fmla="*/ 845973 h 430"/>
                      <a:gd name="T52" fmla="*/ 181993 w 794"/>
                      <a:gd name="T53" fmla="*/ 812765 h 430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94"/>
                      <a:gd name="T82" fmla="*/ 0 h 430"/>
                      <a:gd name="T83" fmla="*/ 794 w 794"/>
                      <a:gd name="T84" fmla="*/ 430 h 430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94" h="430">
                        <a:moveTo>
                          <a:pt x="685" y="396"/>
                        </a:moveTo>
                        <a:cubicBezTo>
                          <a:pt x="725" y="356"/>
                          <a:pt x="755" y="305"/>
                          <a:pt x="773" y="252"/>
                        </a:cubicBezTo>
                        <a:cubicBezTo>
                          <a:pt x="779" y="190"/>
                          <a:pt x="794" y="84"/>
                          <a:pt x="733" y="44"/>
                        </a:cubicBezTo>
                        <a:cubicBezTo>
                          <a:pt x="680" y="79"/>
                          <a:pt x="704" y="139"/>
                          <a:pt x="685" y="196"/>
                        </a:cubicBezTo>
                        <a:cubicBezTo>
                          <a:pt x="650" y="187"/>
                          <a:pt x="629" y="177"/>
                          <a:pt x="605" y="148"/>
                        </a:cubicBezTo>
                        <a:cubicBezTo>
                          <a:pt x="599" y="141"/>
                          <a:pt x="596" y="130"/>
                          <a:pt x="589" y="124"/>
                        </a:cubicBezTo>
                        <a:cubicBezTo>
                          <a:pt x="575" y="111"/>
                          <a:pt x="541" y="92"/>
                          <a:pt x="541" y="92"/>
                        </a:cubicBezTo>
                        <a:cubicBezTo>
                          <a:pt x="505" y="38"/>
                          <a:pt x="547" y="91"/>
                          <a:pt x="501" y="60"/>
                        </a:cubicBezTo>
                        <a:cubicBezTo>
                          <a:pt x="463" y="35"/>
                          <a:pt x="492" y="37"/>
                          <a:pt x="453" y="20"/>
                        </a:cubicBezTo>
                        <a:cubicBezTo>
                          <a:pt x="438" y="13"/>
                          <a:pt x="405" y="4"/>
                          <a:pt x="405" y="4"/>
                        </a:cubicBezTo>
                        <a:cubicBezTo>
                          <a:pt x="381" y="7"/>
                          <a:pt x="354" y="0"/>
                          <a:pt x="333" y="12"/>
                        </a:cubicBezTo>
                        <a:cubicBezTo>
                          <a:pt x="325" y="17"/>
                          <a:pt x="346" y="27"/>
                          <a:pt x="349" y="36"/>
                        </a:cubicBezTo>
                        <a:cubicBezTo>
                          <a:pt x="354" y="49"/>
                          <a:pt x="353" y="63"/>
                          <a:pt x="357" y="76"/>
                        </a:cubicBezTo>
                        <a:cubicBezTo>
                          <a:pt x="361" y="92"/>
                          <a:pt x="368" y="108"/>
                          <a:pt x="373" y="124"/>
                        </a:cubicBezTo>
                        <a:cubicBezTo>
                          <a:pt x="388" y="168"/>
                          <a:pt x="389" y="149"/>
                          <a:pt x="317" y="140"/>
                        </a:cubicBezTo>
                        <a:cubicBezTo>
                          <a:pt x="281" y="152"/>
                          <a:pt x="243" y="156"/>
                          <a:pt x="205" y="164"/>
                        </a:cubicBezTo>
                        <a:cubicBezTo>
                          <a:pt x="168" y="161"/>
                          <a:pt x="130" y="162"/>
                          <a:pt x="93" y="156"/>
                        </a:cubicBezTo>
                        <a:cubicBezTo>
                          <a:pt x="76" y="153"/>
                          <a:pt x="45" y="140"/>
                          <a:pt x="45" y="140"/>
                        </a:cubicBezTo>
                        <a:cubicBezTo>
                          <a:pt x="37" y="132"/>
                          <a:pt x="32" y="116"/>
                          <a:pt x="21" y="116"/>
                        </a:cubicBezTo>
                        <a:cubicBezTo>
                          <a:pt x="0" y="116"/>
                          <a:pt x="21" y="164"/>
                          <a:pt x="21" y="164"/>
                        </a:cubicBezTo>
                        <a:cubicBezTo>
                          <a:pt x="29" y="218"/>
                          <a:pt x="30" y="277"/>
                          <a:pt x="77" y="308"/>
                        </a:cubicBezTo>
                        <a:cubicBezTo>
                          <a:pt x="93" y="355"/>
                          <a:pt x="73" y="312"/>
                          <a:pt x="109" y="348"/>
                        </a:cubicBezTo>
                        <a:cubicBezTo>
                          <a:pt x="116" y="355"/>
                          <a:pt x="118" y="365"/>
                          <a:pt x="125" y="372"/>
                        </a:cubicBezTo>
                        <a:cubicBezTo>
                          <a:pt x="173" y="420"/>
                          <a:pt x="281" y="419"/>
                          <a:pt x="341" y="428"/>
                        </a:cubicBezTo>
                        <a:cubicBezTo>
                          <a:pt x="430" y="423"/>
                          <a:pt x="503" y="430"/>
                          <a:pt x="589" y="420"/>
                        </a:cubicBezTo>
                        <a:cubicBezTo>
                          <a:pt x="605" y="418"/>
                          <a:pt x="621" y="416"/>
                          <a:pt x="637" y="412"/>
                        </a:cubicBezTo>
                        <a:cubicBezTo>
                          <a:pt x="653" y="408"/>
                          <a:pt x="685" y="396"/>
                          <a:pt x="685" y="396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202" name="Group 47"/>
                  <p:cNvGrpSpPr>
                    <a:grpSpLocks/>
                  </p:cNvGrpSpPr>
                  <p:nvPr/>
                </p:nvGrpSpPr>
                <p:grpSpPr bwMode="auto">
                  <a:xfrm flipH="1">
                    <a:off x="2374" y="3260"/>
                    <a:ext cx="581" cy="868"/>
                    <a:chOff x="1472" y="2832"/>
                    <a:chExt cx="400" cy="522"/>
                  </a:xfrm>
                </p:grpSpPr>
                <p:sp>
                  <p:nvSpPr>
                    <p:cNvPr id="7203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472" y="3080"/>
                      <a:ext cx="400" cy="274"/>
                    </a:xfrm>
                    <a:custGeom>
                      <a:avLst/>
                      <a:gdLst>
                        <a:gd name="T0" fmla="*/ 40 w 400"/>
                        <a:gd name="T1" fmla="*/ 32 h 274"/>
                        <a:gd name="T2" fmla="*/ 48 w 400"/>
                        <a:gd name="T3" fmla="*/ 88 h 274"/>
                        <a:gd name="T4" fmla="*/ 64 w 400"/>
                        <a:gd name="T5" fmla="*/ 136 h 274"/>
                        <a:gd name="T6" fmla="*/ 72 w 400"/>
                        <a:gd name="T7" fmla="*/ 192 h 274"/>
                        <a:gd name="T8" fmla="*/ 24 w 400"/>
                        <a:gd name="T9" fmla="*/ 208 h 274"/>
                        <a:gd name="T10" fmla="*/ 0 w 400"/>
                        <a:gd name="T11" fmla="*/ 216 h 274"/>
                        <a:gd name="T12" fmla="*/ 16 w 400"/>
                        <a:gd name="T13" fmla="*/ 264 h 274"/>
                        <a:gd name="T14" fmla="*/ 48 w 400"/>
                        <a:gd name="T15" fmla="*/ 256 h 274"/>
                        <a:gd name="T16" fmla="*/ 120 w 400"/>
                        <a:gd name="T17" fmla="*/ 216 h 274"/>
                        <a:gd name="T18" fmla="*/ 168 w 400"/>
                        <a:gd name="T19" fmla="*/ 248 h 274"/>
                        <a:gd name="T20" fmla="*/ 216 w 400"/>
                        <a:gd name="T21" fmla="*/ 264 h 274"/>
                        <a:gd name="T22" fmla="*/ 344 w 400"/>
                        <a:gd name="T23" fmla="*/ 256 h 274"/>
                        <a:gd name="T24" fmla="*/ 336 w 400"/>
                        <a:gd name="T25" fmla="*/ 232 h 274"/>
                        <a:gd name="T26" fmla="*/ 288 w 400"/>
                        <a:gd name="T27" fmla="*/ 216 h 274"/>
                        <a:gd name="T28" fmla="*/ 264 w 400"/>
                        <a:gd name="T29" fmla="*/ 208 h 274"/>
                        <a:gd name="T30" fmla="*/ 392 w 400"/>
                        <a:gd name="T31" fmla="*/ 200 h 274"/>
                        <a:gd name="T32" fmla="*/ 384 w 400"/>
                        <a:gd name="T33" fmla="*/ 176 h 274"/>
                        <a:gd name="T34" fmla="*/ 344 w 400"/>
                        <a:gd name="T35" fmla="*/ 144 h 274"/>
                        <a:gd name="T36" fmla="*/ 216 w 400"/>
                        <a:gd name="T37" fmla="*/ 152 h 274"/>
                        <a:gd name="T38" fmla="*/ 192 w 400"/>
                        <a:gd name="T39" fmla="*/ 152 h 274"/>
                        <a:gd name="T40" fmla="*/ 312 w 400"/>
                        <a:gd name="T41" fmla="*/ 136 h 274"/>
                        <a:gd name="T42" fmla="*/ 304 w 400"/>
                        <a:gd name="T43" fmla="*/ 112 h 274"/>
                        <a:gd name="T44" fmla="*/ 256 w 400"/>
                        <a:gd name="T45" fmla="*/ 96 h 274"/>
                        <a:gd name="T46" fmla="*/ 112 w 400"/>
                        <a:gd name="T47" fmla="*/ 96 h 274"/>
                        <a:gd name="T48" fmla="*/ 104 w 400"/>
                        <a:gd name="T49" fmla="*/ 16 h 274"/>
                        <a:gd name="T50" fmla="*/ 80 w 400"/>
                        <a:gd name="T51" fmla="*/ 0 h 274"/>
                        <a:gd name="T52" fmla="*/ 48 w 400"/>
                        <a:gd name="T53" fmla="*/ 8 h 274"/>
                        <a:gd name="T54" fmla="*/ 40 w 400"/>
                        <a:gd name="T55" fmla="*/ 32 h 274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400"/>
                        <a:gd name="T85" fmla="*/ 0 h 274"/>
                        <a:gd name="T86" fmla="*/ 400 w 400"/>
                        <a:gd name="T87" fmla="*/ 274 h 274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400" h="274">
                          <a:moveTo>
                            <a:pt x="40" y="32"/>
                          </a:moveTo>
                          <a:cubicBezTo>
                            <a:pt x="43" y="51"/>
                            <a:pt x="44" y="70"/>
                            <a:pt x="48" y="88"/>
                          </a:cubicBezTo>
                          <a:cubicBezTo>
                            <a:pt x="52" y="104"/>
                            <a:pt x="64" y="136"/>
                            <a:pt x="64" y="136"/>
                          </a:cubicBezTo>
                          <a:cubicBezTo>
                            <a:pt x="67" y="155"/>
                            <a:pt x="81" y="176"/>
                            <a:pt x="72" y="192"/>
                          </a:cubicBezTo>
                          <a:cubicBezTo>
                            <a:pt x="64" y="207"/>
                            <a:pt x="40" y="203"/>
                            <a:pt x="24" y="208"/>
                          </a:cubicBezTo>
                          <a:cubicBezTo>
                            <a:pt x="16" y="211"/>
                            <a:pt x="0" y="216"/>
                            <a:pt x="0" y="216"/>
                          </a:cubicBezTo>
                          <a:cubicBezTo>
                            <a:pt x="5" y="232"/>
                            <a:pt x="11" y="248"/>
                            <a:pt x="16" y="264"/>
                          </a:cubicBezTo>
                          <a:cubicBezTo>
                            <a:pt x="19" y="274"/>
                            <a:pt x="37" y="259"/>
                            <a:pt x="48" y="256"/>
                          </a:cubicBezTo>
                          <a:cubicBezTo>
                            <a:pt x="74" y="248"/>
                            <a:pt x="120" y="216"/>
                            <a:pt x="120" y="216"/>
                          </a:cubicBezTo>
                          <a:cubicBezTo>
                            <a:pt x="136" y="227"/>
                            <a:pt x="150" y="242"/>
                            <a:pt x="168" y="248"/>
                          </a:cubicBezTo>
                          <a:cubicBezTo>
                            <a:pt x="184" y="253"/>
                            <a:pt x="216" y="264"/>
                            <a:pt x="216" y="264"/>
                          </a:cubicBezTo>
                          <a:cubicBezTo>
                            <a:pt x="259" y="261"/>
                            <a:pt x="303" y="267"/>
                            <a:pt x="344" y="256"/>
                          </a:cubicBezTo>
                          <a:cubicBezTo>
                            <a:pt x="352" y="254"/>
                            <a:pt x="343" y="237"/>
                            <a:pt x="336" y="232"/>
                          </a:cubicBezTo>
                          <a:cubicBezTo>
                            <a:pt x="322" y="222"/>
                            <a:pt x="304" y="221"/>
                            <a:pt x="288" y="216"/>
                          </a:cubicBezTo>
                          <a:cubicBezTo>
                            <a:pt x="280" y="213"/>
                            <a:pt x="264" y="208"/>
                            <a:pt x="264" y="208"/>
                          </a:cubicBezTo>
                          <a:cubicBezTo>
                            <a:pt x="307" y="205"/>
                            <a:pt x="351" y="211"/>
                            <a:pt x="392" y="200"/>
                          </a:cubicBezTo>
                          <a:cubicBezTo>
                            <a:pt x="400" y="198"/>
                            <a:pt x="388" y="184"/>
                            <a:pt x="384" y="176"/>
                          </a:cubicBezTo>
                          <a:cubicBezTo>
                            <a:pt x="370" y="147"/>
                            <a:pt x="372" y="153"/>
                            <a:pt x="344" y="144"/>
                          </a:cubicBezTo>
                          <a:cubicBezTo>
                            <a:pt x="301" y="153"/>
                            <a:pt x="259" y="166"/>
                            <a:pt x="216" y="152"/>
                          </a:cubicBezTo>
                          <a:cubicBezTo>
                            <a:pt x="154" y="161"/>
                            <a:pt x="137" y="160"/>
                            <a:pt x="192" y="152"/>
                          </a:cubicBezTo>
                          <a:cubicBezTo>
                            <a:pt x="356" y="129"/>
                            <a:pt x="210" y="156"/>
                            <a:pt x="312" y="136"/>
                          </a:cubicBezTo>
                          <a:cubicBezTo>
                            <a:pt x="309" y="128"/>
                            <a:pt x="311" y="117"/>
                            <a:pt x="304" y="112"/>
                          </a:cubicBezTo>
                          <a:cubicBezTo>
                            <a:pt x="290" y="102"/>
                            <a:pt x="256" y="96"/>
                            <a:pt x="256" y="96"/>
                          </a:cubicBezTo>
                          <a:cubicBezTo>
                            <a:pt x="219" y="102"/>
                            <a:pt x="140" y="119"/>
                            <a:pt x="112" y="96"/>
                          </a:cubicBezTo>
                          <a:cubicBezTo>
                            <a:pt x="92" y="79"/>
                            <a:pt x="112" y="41"/>
                            <a:pt x="104" y="16"/>
                          </a:cubicBezTo>
                          <a:cubicBezTo>
                            <a:pt x="101" y="7"/>
                            <a:pt x="88" y="5"/>
                            <a:pt x="80" y="0"/>
                          </a:cubicBezTo>
                          <a:cubicBezTo>
                            <a:pt x="69" y="3"/>
                            <a:pt x="57" y="2"/>
                            <a:pt x="48" y="8"/>
                          </a:cubicBezTo>
                          <a:cubicBezTo>
                            <a:pt x="9" y="34"/>
                            <a:pt x="28" y="32"/>
                            <a:pt x="40" y="32"/>
                          </a:cubicBezTo>
                          <a:close/>
                        </a:path>
                      </a:pathLst>
                    </a:custGeom>
                    <a:solidFill>
                      <a:srgbClr val="A50021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4" name="Oval 49"/>
                    <p:cNvSpPr>
                      <a:spLocks noChangeArrowheads="1"/>
                    </p:cNvSpPr>
                    <p:nvPr/>
                  </p:nvSpPr>
                  <p:spPr bwMode="auto">
                    <a:xfrm rot="1762067">
                      <a:off x="1488" y="2832"/>
                      <a:ext cx="192" cy="288"/>
                    </a:xfrm>
                    <a:prstGeom prst="ellipse">
                      <a:avLst/>
                    </a:prstGeom>
                    <a:solidFill>
                      <a:srgbClr val="A50021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</p:grpSp>
            </p:grpSp>
          </p:grpSp>
        </p:grpSp>
        <p:sp>
          <p:nvSpPr>
            <p:cNvPr id="7182" name="Text Box 56"/>
            <p:cNvSpPr txBox="1">
              <a:spLocks noChangeArrowheads="1"/>
            </p:cNvSpPr>
            <p:nvPr/>
          </p:nvSpPr>
          <p:spPr bwMode="auto">
            <a:xfrm>
              <a:off x="3848" y="4039"/>
              <a:ext cx="165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>
                  <a:solidFill>
                    <a:srgbClr val="0000FF"/>
                  </a:solidFill>
                  <a:cs typeface="Times New Roman" pitchFamily="18" charset="0"/>
                </a:rPr>
                <a:t>Tranh con vật</a:t>
              </a:r>
            </a:p>
          </p:txBody>
        </p:sp>
      </p:grpSp>
      <p:grpSp>
        <p:nvGrpSpPr>
          <p:cNvPr id="15" name="Group 107"/>
          <p:cNvGrpSpPr>
            <a:grpSpLocks/>
          </p:cNvGrpSpPr>
          <p:nvPr/>
        </p:nvGrpSpPr>
        <p:grpSpPr bwMode="auto">
          <a:xfrm>
            <a:off x="5867400" y="1535113"/>
            <a:ext cx="3659188" cy="2808287"/>
            <a:chOff x="3648" y="96"/>
            <a:chExt cx="2600" cy="1769"/>
          </a:xfrm>
        </p:grpSpPr>
        <p:sp>
          <p:nvSpPr>
            <p:cNvPr id="7179" name="Text Box 104"/>
            <p:cNvSpPr txBox="1">
              <a:spLocks noChangeArrowheads="1"/>
            </p:cNvSpPr>
            <p:nvPr/>
          </p:nvSpPr>
          <p:spPr bwMode="auto">
            <a:xfrm>
              <a:off x="4190" y="1632"/>
              <a:ext cx="20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>
                  <a:solidFill>
                    <a:srgbClr val="0000FF"/>
                  </a:solidFill>
                  <a:cs typeface="Times New Roman" pitchFamily="18" charset="0"/>
                </a:rPr>
                <a:t>Tranh tĩnh vật</a:t>
              </a:r>
            </a:p>
          </p:txBody>
        </p:sp>
        <p:pic>
          <p:nvPicPr>
            <p:cNvPr id="7180" name="Picture 106" descr="df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96"/>
              <a:ext cx="2112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609600" y="1219200"/>
            <a:ext cx="601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cs typeface="Times New Roman" pitchFamily="18" charset="0"/>
              </a:rPr>
              <a:t>.</a:t>
            </a:r>
          </a:p>
        </p:txBody>
      </p:sp>
      <p:sp>
        <p:nvSpPr>
          <p:cNvPr id="7176" name="TextBox 53"/>
          <p:cNvSpPr txBox="1">
            <a:spLocks noChangeArrowheads="1"/>
          </p:cNvSpPr>
          <p:nvPr/>
        </p:nvSpPr>
        <p:spPr bwMode="auto">
          <a:xfrm>
            <a:off x="3084513" y="163513"/>
            <a:ext cx="318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>
                <a:cs typeface="Times New Roman" pitchFamily="18" charset="0"/>
              </a:rPr>
              <a:t>* </a:t>
            </a:r>
            <a:r>
              <a:rPr lang="en-US" altLang="en-US" sz="2800">
                <a:solidFill>
                  <a:srgbClr val="000099"/>
                </a:solidFill>
                <a:cs typeface="Times New Roman" pitchFamily="18" charset="0"/>
              </a:rPr>
              <a:t>GIỚI THIỆU BÀI: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57200" y="609600"/>
            <a:ext cx="8045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err="1">
                <a:cs typeface="Times New Roman" pitchFamily="18" charset="0"/>
              </a:rPr>
              <a:t>Các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bạn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hãy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quan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sát</a:t>
            </a:r>
            <a:r>
              <a:rPr lang="en-US" altLang="en-US" sz="2400" dirty="0">
                <a:cs typeface="Times New Roman" pitchFamily="18" charset="0"/>
              </a:rPr>
              <a:t> 5 </a:t>
            </a:r>
            <a:r>
              <a:rPr lang="en-US" altLang="en-US" sz="2400" dirty="0" err="1">
                <a:cs typeface="Times New Roman" pitchFamily="18" charset="0"/>
              </a:rPr>
              <a:t>tranh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sau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đây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và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cho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biết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bạn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thích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vẽ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loại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>
                <a:cs typeface="Times New Roman" pitchFamily="18" charset="0"/>
              </a:rPr>
              <a:t>tranh</a:t>
            </a:r>
            <a:r>
              <a:rPr lang="en-US" altLang="en-US" sz="2400" dirty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nào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nhé</a:t>
            </a:r>
            <a:r>
              <a:rPr lang="en-US" altLang="en-US" sz="2400" dirty="0" smtClean="0">
                <a:cs typeface="Times New Roman" pitchFamily="18" charset="0"/>
              </a:rPr>
              <a:t> ?</a:t>
            </a:r>
            <a:endParaRPr lang="en-US" altLang="en-US" sz="24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-1295400" y="310971"/>
            <a:ext cx="914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32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9600" b="1" dirty="0">
                <a:solidFill>
                  <a:srgbClr val="FF0000"/>
                </a:solidFill>
                <a:cs typeface="Times New Roman" pitchFamily="18" charset="0"/>
              </a:rPr>
              <a:t>VẼ TỰ DO</a:t>
            </a:r>
            <a:endParaRPr lang="en-US" altLang="en-US" sz="9600" b="1" dirty="0">
              <a:solidFill>
                <a:srgbClr val="FF0000"/>
              </a:solidFill>
            </a:endParaRPr>
          </a:p>
        </p:txBody>
      </p:sp>
      <p:pic>
        <p:nvPicPr>
          <p:cNvPr id="9220" name="Picture 11" descr="RBWDBL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0" descr="woman_artist_paint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102100"/>
            <a:ext cx="3124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1371600" y="95071"/>
            <a:ext cx="510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2400" dirty="0">
              <a:cs typeface="Times New Roman" pitchFamily="18" charset="0"/>
            </a:endParaRPr>
          </a:p>
          <a:p>
            <a:pPr eaLnBrk="1" hangingPunct="1"/>
            <a:r>
              <a:rPr lang="en-US" altLang="en-US" sz="2400" dirty="0">
                <a:cs typeface="Times New Roman" pitchFamily="18" charset="0"/>
              </a:rPr>
              <a:t>                  </a:t>
            </a:r>
            <a:r>
              <a:rPr lang="en-US" altLang="en-US" sz="4800" dirty="0">
                <a:cs typeface="Times New Roman" pitchFamily="18" charset="0"/>
              </a:rPr>
              <a:t>MĨ THUẬT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4419600" y="1066800"/>
            <a:ext cx="472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00FF"/>
                </a:solidFill>
              </a:rPr>
              <a:t>      </a:t>
            </a:r>
          </a:p>
        </p:txBody>
      </p:sp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2133600" y="0"/>
            <a:ext cx="510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2000" dirty="0">
              <a:solidFill>
                <a:srgbClr val="0000FF"/>
              </a:solidFill>
              <a:cs typeface="Times New Roman" pitchFamily="18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0000FF"/>
                </a:solidFill>
                <a:cs typeface="Times New Roman" pitchFamily="18" charset="0"/>
              </a:rPr>
              <a:t>                  MĨ THUẬT</a:t>
            </a:r>
          </a:p>
        </p:txBody>
      </p:sp>
      <p:sp>
        <p:nvSpPr>
          <p:cNvPr id="10244" name="TextBox 20"/>
          <p:cNvSpPr txBox="1">
            <a:spLocks noChangeArrowheads="1"/>
          </p:cNvSpPr>
          <p:nvPr/>
        </p:nvSpPr>
        <p:spPr bwMode="auto">
          <a:xfrm>
            <a:off x="3636963" y="762000"/>
            <a:ext cx="12334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>
                <a:cs typeface="Times New Roman" pitchFamily="18" charset="0"/>
              </a:rPr>
              <a:t>VẼ TỰ DO.</a:t>
            </a: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0" y="1066800"/>
            <a:ext cx="6019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>
                <a:cs typeface="Times New Roman" pitchFamily="18" charset="0"/>
              </a:rPr>
              <a:t>*</a:t>
            </a:r>
            <a:r>
              <a:rPr lang="en-US" altLang="en-US" sz="1600">
                <a:solidFill>
                  <a:srgbClr val="0000FF"/>
                </a:solidFill>
                <a:cs typeface="Times New Roman" pitchFamily="18" charset="0"/>
              </a:rPr>
              <a:t>HOẠT ĐỘNG 1:  TÌM, CHỌN NỘI DUNG ĐỀ TÀI.</a:t>
            </a:r>
            <a:endParaRPr lang="en-US" altLang="en-US" sz="1600">
              <a:cs typeface="Times New Roman" pitchFamily="18" charset="0"/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57200" y="1524000"/>
            <a:ext cx="4038600" cy="4252913"/>
            <a:chOff x="288" y="126"/>
            <a:chExt cx="1872" cy="1775"/>
          </a:xfrm>
        </p:grpSpPr>
        <p:pic>
          <p:nvPicPr>
            <p:cNvPr id="10254" name="Picture 5" descr="IMGP0061"/>
            <p:cNvPicPr>
              <a:picLocks noChangeAspect="1" noChangeArrowheads="1"/>
            </p:cNvPicPr>
            <p:nvPr/>
          </p:nvPicPr>
          <p:blipFill>
            <a:blip r:embed="rId3"/>
            <a:srcRect t="6557" r="3279" b="8197"/>
            <a:stretch>
              <a:fillRect/>
            </a:stretch>
          </p:blipFill>
          <p:spPr bwMode="auto">
            <a:xfrm>
              <a:off x="288" y="126"/>
              <a:ext cx="1872" cy="160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0255" name="Text Box 51"/>
            <p:cNvSpPr txBox="1">
              <a:spLocks noChangeArrowheads="1"/>
            </p:cNvSpPr>
            <p:nvPr/>
          </p:nvSpPr>
          <p:spPr bwMode="auto">
            <a:xfrm>
              <a:off x="1075" y="1734"/>
              <a:ext cx="38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000">
                  <a:solidFill>
                    <a:srgbClr val="0000FF"/>
                  </a:solidFill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24" name="Picture 5" descr="bài 57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00800" y="5334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/>
              <a:t>2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5800" y="5892800"/>
            <a:ext cx="4994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cs typeface="Times New Roman" pitchFamily="18" charset="0"/>
              </a:rPr>
              <a:t>Tranh 1 vẽ những gì?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5780088"/>
            <a:ext cx="8839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cs typeface="Times New Roman" pitchFamily="18" charset="0"/>
              </a:rPr>
              <a:t>Tranh 1 vẽ: Nhà, người, cây, dãy núi, mặt đất, mây trời</a:t>
            </a:r>
            <a:r>
              <a:rPr lang="en-US" altLang="en-US" sz="2800"/>
              <a:t>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 rot="10800000" flipV="1">
            <a:off x="1066800" y="5973763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cs typeface="Times New Roman" pitchFamily="18" charset="0"/>
              </a:rPr>
              <a:t>Tranh 2 vẽ gồm có những hình ảnh nào?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90600" y="5791200"/>
            <a:ext cx="830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cs typeface="Times New Roman" pitchFamily="18" charset="0"/>
              </a:rPr>
              <a:t>Tranh 2 vẽ: Nhà, người, cây, núi, mặt trời, trâu, mặt đất, nền trời</a:t>
            </a:r>
            <a:r>
              <a:rPr lang="en-US" altLang="en-US" sz="1600">
                <a:cs typeface="Times New Roman" pitchFamily="18" charset="0"/>
              </a:rPr>
              <a:t>.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52400" y="5751513"/>
            <a:ext cx="8839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>
                <a:cs typeface="Times New Roman" pitchFamily="18" charset="0"/>
              </a:rPr>
              <a:t>Tranh 1 và tranh 2 là tranh phong cảnh.Tranh phong cảnh là tranh vẽ cảnh vật thiên nhiên. Trong cảnh vật có thể có con người, con vật</a:t>
            </a:r>
            <a:r>
              <a:rPr lang="en-US" altLang="en-US" sz="2800">
                <a:cs typeface="Times New Roman" pitchFamily="18" charset="0"/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28" grpId="0"/>
      <p:bldP spid="28" grpId="1"/>
      <p:bldP spid="30" grpId="0"/>
      <p:bldP spid="30" grpId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1600"/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838200" y="1219200"/>
            <a:ext cx="6019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>
                <a:cs typeface="Times New Roman" pitchFamily="18" charset="0"/>
              </a:rPr>
              <a:t>*</a:t>
            </a:r>
            <a:r>
              <a:rPr lang="en-US" altLang="en-US" sz="1600">
                <a:solidFill>
                  <a:srgbClr val="0000FF"/>
                </a:solidFill>
                <a:cs typeface="Times New Roman" pitchFamily="18" charset="0"/>
              </a:rPr>
              <a:t>HOẠT ĐỘNG 1: TÌM, CHỌN NỘI DUNG ĐỀ TÀI.  </a:t>
            </a:r>
            <a:endParaRPr lang="en-US" altLang="en-US" sz="1600">
              <a:cs typeface="Times New Roman" pitchFamily="18" charset="0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2057400" y="0"/>
            <a:ext cx="510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2000">
              <a:cs typeface="Times New Roman" pitchFamily="18" charset="0"/>
            </a:endParaRPr>
          </a:p>
          <a:p>
            <a:pPr eaLnBrk="1" hangingPunct="1"/>
            <a:r>
              <a:rPr lang="en-US" altLang="en-US" sz="2000">
                <a:cs typeface="Times New Roman" pitchFamily="18" charset="0"/>
              </a:rPr>
              <a:t>                  MĨ THUẬT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3543300" y="762000"/>
            <a:ext cx="1176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>
                <a:cs typeface="Times New Roman" pitchFamily="18" charset="0"/>
              </a:rPr>
              <a:t>VẼ TỰ DO</a:t>
            </a:r>
          </a:p>
          <a:p>
            <a:pPr eaLnBrk="1" hangingPunct="1"/>
            <a:endParaRPr lang="en-US" altLang="en-US" sz="1600">
              <a:cs typeface="Times New Roman" pitchFamily="18" charset="0"/>
            </a:endParaRPr>
          </a:p>
          <a:p>
            <a:pPr eaLnBrk="1" hangingPunct="1"/>
            <a:endParaRPr lang="en-US" altLang="en-US" sz="1600">
              <a:cs typeface="Times New Roman" pitchFamily="18" charset="0"/>
            </a:endParaRPr>
          </a:p>
        </p:txBody>
      </p:sp>
      <p:pic>
        <p:nvPicPr>
          <p:cNvPr id="13318" name="Picture 6" descr="P4210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373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9" name="Group 21"/>
          <p:cNvGrpSpPr>
            <a:grpSpLocks/>
          </p:cNvGrpSpPr>
          <p:nvPr/>
        </p:nvGrpSpPr>
        <p:grpSpPr bwMode="auto">
          <a:xfrm>
            <a:off x="3200400" y="1676400"/>
            <a:ext cx="5260975" cy="3886200"/>
            <a:chOff x="3696" y="1769"/>
            <a:chExt cx="2232" cy="1776"/>
          </a:xfrm>
        </p:grpSpPr>
        <p:pic>
          <p:nvPicPr>
            <p:cNvPr id="13321" name="Picture 13" descr="CHDUNG1"/>
            <p:cNvPicPr>
              <a:picLocks noChangeAspect="1" noChangeArrowheads="1"/>
            </p:cNvPicPr>
            <p:nvPr/>
          </p:nvPicPr>
          <p:blipFill>
            <a:blip r:embed="rId3">
              <a:lum bright="30000"/>
            </a:blip>
            <a:srcRect l="3703" t="2632" r="3703" b="15790"/>
            <a:stretch>
              <a:fillRect/>
            </a:stretch>
          </p:blipFill>
          <p:spPr bwMode="auto">
            <a:xfrm>
              <a:off x="4344" y="1769"/>
              <a:ext cx="1584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2" name="Text Box 20"/>
            <p:cNvSpPr txBox="1">
              <a:spLocks noChangeArrowheads="1"/>
            </p:cNvSpPr>
            <p:nvPr/>
          </p:nvSpPr>
          <p:spPr bwMode="auto">
            <a:xfrm>
              <a:off x="3696" y="2948"/>
              <a:ext cx="33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altLang="en-US" sz="1400"/>
            </a:p>
          </p:txBody>
        </p:sp>
      </p:grpSp>
      <p:sp>
        <p:nvSpPr>
          <p:cNvPr id="13320" name="TextBox 22"/>
          <p:cNvSpPr txBox="1">
            <a:spLocks noChangeArrowheads="1"/>
          </p:cNvSpPr>
          <p:nvPr/>
        </p:nvSpPr>
        <p:spPr bwMode="auto">
          <a:xfrm>
            <a:off x="762000" y="5562600"/>
            <a:ext cx="7467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>
                <a:cs typeface="Times New Roman" pitchFamily="18" charset="0"/>
              </a:rPr>
              <a:t>Hai tranh vừa được xem là tranh chân dung.Tranh chân dung có thể vẽ cả người, vẽ nửa người, vẽ người già, em bé, vẽ nam hay nữ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1905000" y="0"/>
            <a:ext cx="510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2000">
              <a:cs typeface="Times New Roman" pitchFamily="18" charset="0"/>
            </a:endParaRPr>
          </a:p>
          <a:p>
            <a:pPr eaLnBrk="1" hangingPunct="1"/>
            <a:r>
              <a:rPr lang="en-US" altLang="en-US" sz="2000">
                <a:cs typeface="Times New Roman" pitchFamily="18" charset="0"/>
              </a:rPr>
              <a:t>                  MĨ THUẬT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492500" y="762000"/>
            <a:ext cx="4203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>
                <a:cs typeface="Times New Roman" pitchFamily="18" charset="0"/>
              </a:rPr>
              <a:t>VẼ TỰ DO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38200" y="1219200"/>
            <a:ext cx="6019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>
                <a:cs typeface="Times New Roman" pitchFamily="18" charset="0"/>
              </a:rPr>
              <a:t>*</a:t>
            </a:r>
            <a:r>
              <a:rPr lang="en-US" altLang="en-US" sz="1600">
                <a:solidFill>
                  <a:srgbClr val="0000FF"/>
                </a:solidFill>
                <a:cs typeface="Times New Roman" pitchFamily="18" charset="0"/>
              </a:rPr>
              <a:t>HOẠT ĐỘNG 1:  TÌM ,CHỌN NỘI DUNG ĐỀ TÀI</a:t>
            </a:r>
            <a:r>
              <a:rPr lang="en-US" altLang="en-US" sz="1600">
                <a:cs typeface="Times New Roman" pitchFamily="18" charset="0"/>
              </a:rPr>
              <a:t>.</a:t>
            </a:r>
          </a:p>
        </p:txBody>
      </p:sp>
      <p:grpSp>
        <p:nvGrpSpPr>
          <p:cNvPr id="14341" name="Group 107"/>
          <p:cNvGrpSpPr>
            <a:grpSpLocks noGrp="1"/>
          </p:cNvGrpSpPr>
          <p:nvPr/>
        </p:nvGrpSpPr>
        <p:grpSpPr bwMode="auto">
          <a:xfrm>
            <a:off x="533400" y="1600200"/>
            <a:ext cx="8153400" cy="4268788"/>
            <a:chOff x="3672" y="96"/>
            <a:chExt cx="2576" cy="1668"/>
          </a:xfrm>
        </p:grpSpPr>
        <p:sp>
          <p:nvSpPr>
            <p:cNvPr id="14345" name="Text Box 104"/>
            <p:cNvSpPr txBox="1">
              <a:spLocks noChangeArrowheads="1"/>
            </p:cNvSpPr>
            <p:nvPr/>
          </p:nvSpPr>
          <p:spPr bwMode="auto">
            <a:xfrm>
              <a:off x="4190" y="1632"/>
              <a:ext cx="205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altLang="en-US" sz="160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pic>
          <p:nvPicPr>
            <p:cNvPr id="14346" name="Picture 106" descr="df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72" y="96"/>
              <a:ext cx="1300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2" name="Picture 7" descr="Tinh vat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9638" y="1676400"/>
            <a:ext cx="41195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14400" y="5638800"/>
            <a:ext cx="7924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cs typeface="Times New Roman" pitchFamily="18" charset="0"/>
              </a:rPr>
              <a:t>Đây là hai tranh tĩnh vật.Vậy tranh tĩnh vật vẽ những gì?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5703888"/>
            <a:ext cx="8686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cs typeface="Times New Roman" pitchFamily="18" charset="0"/>
              </a:rPr>
              <a:t>Tranh tĩnh vật vẽ lọ hoa, quả.( có thể vẽ một hoặc nhiều loại quả)…..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/>
          <p:cNvSpPr>
            <a:spLocks noGrp="1" noChangeArrowheads="1"/>
          </p:cNvSpPr>
          <p:nvPr>
            <p:ph type="title"/>
          </p:nvPr>
        </p:nvSpPr>
        <p:spPr>
          <a:xfrm>
            <a:off x="-76200" y="69850"/>
            <a:ext cx="8229600" cy="706438"/>
          </a:xfrm>
        </p:spPr>
        <p:txBody>
          <a:bodyPr>
            <a:spAutoFit/>
          </a:bodyPr>
          <a:lstStyle/>
          <a:p>
            <a:r>
              <a:rPr lang="en-US" altLang="en-US" sz="2000" smtClean="0">
                <a:cs typeface="Times New Roman" pitchFamily="18" charset="0"/>
              </a:rPr>
              <a:t/>
            </a:r>
            <a:br>
              <a:rPr lang="en-US" altLang="en-US" sz="2000" smtClean="0">
                <a:cs typeface="Times New Roman" pitchFamily="18" charset="0"/>
              </a:rPr>
            </a:br>
            <a:r>
              <a:rPr lang="en-US" altLang="en-US" sz="2000" smtClean="0">
                <a:cs typeface="Times New Roman" pitchFamily="18" charset="0"/>
              </a:rPr>
              <a:t>                 MĨ THUẬT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609600" y="1306513"/>
            <a:ext cx="6019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>
                <a:cs typeface="Times New Roman" pitchFamily="18" charset="0"/>
              </a:rPr>
              <a:t>*</a:t>
            </a:r>
            <a:r>
              <a:rPr lang="en-US" altLang="en-US" sz="1600">
                <a:solidFill>
                  <a:srgbClr val="0000FF"/>
                </a:solidFill>
                <a:cs typeface="Times New Roman" pitchFamily="18" charset="0"/>
              </a:rPr>
              <a:t>HOẠT ĐỘNG 1:  TÌM ,CHỌN NỘI DUNG ĐỀ TÀI</a:t>
            </a:r>
            <a:r>
              <a:rPr lang="en-US" altLang="en-US" sz="1600">
                <a:cs typeface="Times New Roman" pitchFamily="18" charset="0"/>
              </a:rPr>
              <a:t>.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962400" y="849313"/>
            <a:ext cx="4203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>
                <a:cs typeface="Times New Roman" pitchFamily="18" charset="0"/>
              </a:rPr>
              <a:t>VẼ TỰ DO</a:t>
            </a:r>
          </a:p>
        </p:txBody>
      </p:sp>
      <p:pic>
        <p:nvPicPr>
          <p:cNvPr id="7" name="Picture 13" descr="IMG1061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752600"/>
            <a:ext cx="4048125" cy="3429000"/>
          </a:xfrm>
          <a:noFill/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828800"/>
            <a:ext cx="3962400" cy="3276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5192713"/>
            <a:ext cx="76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/>
              <a:t>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29400" y="51816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/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" y="5562600"/>
            <a:ext cx="5430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>
                <a:cs typeface="Times New Roman" pitchFamily="18" charset="0"/>
              </a:rPr>
              <a:t>Tranh 1 vẽ các bạn đang làm gì?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" y="5435600"/>
            <a:ext cx="6521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>
                <a:cs typeface="Times New Roman" pitchFamily="18" charset="0"/>
              </a:rPr>
              <a:t>Tranh 1 vẽ các bạn đang chăm sóc cây.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3838" y="5562600"/>
            <a:ext cx="6423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>
                <a:cs typeface="Times New Roman" pitchFamily="18" charset="0"/>
              </a:rPr>
              <a:t>Các bạn trong tranh vẽ 2, đang làm gì?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2275" y="5562600"/>
            <a:ext cx="6816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>
                <a:cs typeface="Times New Roman" pitchFamily="18" charset="0"/>
              </a:rPr>
              <a:t>Trong tranh vẽ 2, các bạn đang vui chơi.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" y="54102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cs typeface="Times New Roman" pitchFamily="18" charset="0"/>
              </a:rPr>
              <a:t>Tranh 1 và tranh 2 là tranh sinh hoạt, hình ảnh chính là các hoạt động, các hình ảnh khác là hình ảnh phụ.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29"/>
          <p:cNvSpPr>
            <a:spLocks noChangeArrowheads="1"/>
          </p:cNvSpPr>
          <p:nvPr/>
        </p:nvSpPr>
        <p:spPr bwMode="auto">
          <a:xfrm>
            <a:off x="-8763000" y="381000"/>
            <a:ext cx="518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 i="1">
                <a:solidFill>
                  <a:srgbClr val="800080"/>
                </a:solidFill>
                <a:cs typeface="Times New Roman" pitchFamily="18" charset="0"/>
              </a:rPr>
              <a:t>HÌNH VẼ PHONG CẢNH.</a:t>
            </a:r>
            <a:endParaRPr lang="en-US" altLang="en-US" sz="2400" b="1" i="1">
              <a:solidFill>
                <a:srgbClr val="800080"/>
              </a:solidFill>
            </a:endParaRPr>
          </a:p>
        </p:txBody>
      </p:sp>
      <p:sp>
        <p:nvSpPr>
          <p:cNvPr id="17411" name="Text Box 310"/>
          <p:cNvSpPr txBox="1">
            <a:spLocks noChangeArrowheads="1"/>
          </p:cNvSpPr>
          <p:nvPr/>
        </p:nvSpPr>
        <p:spPr bwMode="auto">
          <a:xfrm>
            <a:off x="304800" y="1143000"/>
            <a:ext cx="693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006600"/>
                </a:solidFill>
              </a:rPr>
              <a:t>* </a:t>
            </a:r>
            <a:r>
              <a:rPr lang="en-US" altLang="en-US" sz="1600">
                <a:solidFill>
                  <a:srgbClr val="006600"/>
                </a:solidFill>
                <a:cs typeface="Times New Roman" pitchFamily="18" charset="0"/>
              </a:rPr>
              <a:t>HỌAT ĐỘNG 1: TÌM, CHỌN NỘI DUNG ĐỀ TÀI.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2286000" y="0"/>
            <a:ext cx="510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2000">
              <a:cs typeface="Times New Roman" pitchFamily="18" charset="0"/>
            </a:endParaRPr>
          </a:p>
          <a:p>
            <a:pPr eaLnBrk="1" hangingPunct="1"/>
            <a:r>
              <a:rPr lang="en-US" altLang="en-US" sz="2000">
                <a:cs typeface="Times New Roman" pitchFamily="18" charset="0"/>
              </a:rPr>
              <a:t>                  MĨ THUẬT</a:t>
            </a:r>
          </a:p>
        </p:txBody>
      </p:sp>
      <p:sp>
        <p:nvSpPr>
          <p:cNvPr id="17413" name="TextBox 226"/>
          <p:cNvSpPr txBox="1">
            <a:spLocks noChangeArrowheads="1"/>
          </p:cNvSpPr>
          <p:nvPr/>
        </p:nvSpPr>
        <p:spPr bwMode="auto">
          <a:xfrm>
            <a:off x="3848100" y="762000"/>
            <a:ext cx="1176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>
                <a:cs typeface="Times New Roman" pitchFamily="18" charset="0"/>
              </a:rPr>
              <a:t>VẼ TỰ DO</a:t>
            </a:r>
          </a:p>
        </p:txBody>
      </p:sp>
      <p:grpSp>
        <p:nvGrpSpPr>
          <p:cNvPr id="17414" name="Group 78"/>
          <p:cNvGrpSpPr>
            <a:grpSpLocks/>
          </p:cNvGrpSpPr>
          <p:nvPr/>
        </p:nvGrpSpPr>
        <p:grpSpPr bwMode="auto">
          <a:xfrm>
            <a:off x="381000" y="1676400"/>
            <a:ext cx="3962400" cy="4284663"/>
            <a:chOff x="3168" y="2400"/>
            <a:chExt cx="2333" cy="1780"/>
          </a:xfrm>
        </p:grpSpPr>
        <p:grpSp>
          <p:nvGrpSpPr>
            <p:cNvPr id="17419" name="Group 74"/>
            <p:cNvGrpSpPr>
              <a:grpSpLocks/>
            </p:cNvGrpSpPr>
            <p:nvPr/>
          </p:nvGrpSpPr>
          <p:grpSpPr bwMode="auto">
            <a:xfrm>
              <a:off x="3168" y="2400"/>
              <a:ext cx="2333" cy="1632"/>
              <a:chOff x="3427" y="2304"/>
              <a:chExt cx="2333" cy="1700"/>
            </a:xfrm>
          </p:grpSpPr>
          <p:sp>
            <p:nvSpPr>
              <p:cNvPr id="17421" name="Rectangle 15"/>
              <p:cNvSpPr>
                <a:spLocks noChangeArrowheads="1"/>
              </p:cNvSpPr>
              <p:nvPr/>
            </p:nvSpPr>
            <p:spPr bwMode="auto">
              <a:xfrm>
                <a:off x="3427" y="2304"/>
                <a:ext cx="2333" cy="1700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 sz="1600"/>
              </a:p>
            </p:txBody>
          </p:sp>
          <p:grpSp>
            <p:nvGrpSpPr>
              <p:cNvPr id="17422" name="Group 16"/>
              <p:cNvGrpSpPr>
                <a:grpSpLocks/>
              </p:cNvGrpSpPr>
              <p:nvPr/>
            </p:nvGrpSpPr>
            <p:grpSpPr bwMode="auto">
              <a:xfrm>
                <a:off x="3633" y="2396"/>
                <a:ext cx="1896" cy="1506"/>
                <a:chOff x="240" y="672"/>
                <a:chExt cx="5376" cy="3463"/>
              </a:xfrm>
            </p:grpSpPr>
            <p:sp>
              <p:nvSpPr>
                <p:cNvPr id="235" name="Freeform 17"/>
                <p:cNvSpPr>
                  <a:spLocks/>
                </p:cNvSpPr>
                <p:nvPr/>
              </p:nvSpPr>
              <p:spPr bwMode="auto">
                <a:xfrm>
                  <a:off x="1053" y="3803"/>
                  <a:ext cx="578" cy="193"/>
                </a:xfrm>
                <a:custGeom>
                  <a:avLst/>
                  <a:gdLst/>
                  <a:ahLst/>
                  <a:cxnLst>
                    <a:cxn ang="0">
                      <a:pos x="96" y="96"/>
                    </a:cxn>
                    <a:cxn ang="0">
                      <a:pos x="192" y="0"/>
                    </a:cxn>
                    <a:cxn ang="0">
                      <a:pos x="336" y="0"/>
                    </a:cxn>
                    <a:cxn ang="0">
                      <a:pos x="480" y="48"/>
                    </a:cxn>
                    <a:cxn ang="0">
                      <a:pos x="576" y="192"/>
                    </a:cxn>
                    <a:cxn ang="0">
                      <a:pos x="0" y="192"/>
                    </a:cxn>
                    <a:cxn ang="0">
                      <a:pos x="96" y="96"/>
                    </a:cxn>
                  </a:cxnLst>
                  <a:rect l="0" t="0" r="r" b="b"/>
                  <a:pathLst>
                    <a:path w="576" h="192">
                      <a:moveTo>
                        <a:pt x="96" y="96"/>
                      </a:moveTo>
                      <a:lnTo>
                        <a:pt x="192" y="0"/>
                      </a:lnTo>
                      <a:lnTo>
                        <a:pt x="336" y="0"/>
                      </a:lnTo>
                      <a:lnTo>
                        <a:pt x="480" y="48"/>
                      </a:lnTo>
                      <a:lnTo>
                        <a:pt x="576" y="192"/>
                      </a:lnTo>
                      <a:lnTo>
                        <a:pt x="0" y="192"/>
                      </a:lnTo>
                      <a:lnTo>
                        <a:pt x="96" y="9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600"/>
                </a:p>
              </p:txBody>
            </p:sp>
            <p:sp>
              <p:nvSpPr>
                <p:cNvPr id="236" name="Freeform 18"/>
                <p:cNvSpPr>
                  <a:spLocks/>
                </p:cNvSpPr>
                <p:nvPr/>
              </p:nvSpPr>
              <p:spPr bwMode="auto">
                <a:xfrm>
                  <a:off x="1148" y="3893"/>
                  <a:ext cx="580" cy="193"/>
                </a:xfrm>
                <a:custGeom>
                  <a:avLst/>
                  <a:gdLst/>
                  <a:ahLst/>
                  <a:cxnLst>
                    <a:cxn ang="0">
                      <a:pos x="96" y="96"/>
                    </a:cxn>
                    <a:cxn ang="0">
                      <a:pos x="192" y="0"/>
                    </a:cxn>
                    <a:cxn ang="0">
                      <a:pos x="336" y="0"/>
                    </a:cxn>
                    <a:cxn ang="0">
                      <a:pos x="480" y="48"/>
                    </a:cxn>
                    <a:cxn ang="0">
                      <a:pos x="576" y="192"/>
                    </a:cxn>
                    <a:cxn ang="0">
                      <a:pos x="0" y="192"/>
                    </a:cxn>
                    <a:cxn ang="0">
                      <a:pos x="96" y="96"/>
                    </a:cxn>
                  </a:cxnLst>
                  <a:rect l="0" t="0" r="r" b="b"/>
                  <a:pathLst>
                    <a:path w="576" h="192">
                      <a:moveTo>
                        <a:pt x="96" y="96"/>
                      </a:moveTo>
                      <a:lnTo>
                        <a:pt x="192" y="0"/>
                      </a:lnTo>
                      <a:lnTo>
                        <a:pt x="336" y="0"/>
                      </a:lnTo>
                      <a:lnTo>
                        <a:pt x="480" y="48"/>
                      </a:lnTo>
                      <a:lnTo>
                        <a:pt x="576" y="192"/>
                      </a:lnTo>
                      <a:lnTo>
                        <a:pt x="0" y="192"/>
                      </a:lnTo>
                      <a:lnTo>
                        <a:pt x="96" y="9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600"/>
                </a:p>
              </p:txBody>
            </p:sp>
            <p:sp>
              <p:nvSpPr>
                <p:cNvPr id="237" name="Freeform 19"/>
                <p:cNvSpPr>
                  <a:spLocks/>
                </p:cNvSpPr>
                <p:nvPr/>
              </p:nvSpPr>
              <p:spPr bwMode="auto">
                <a:xfrm>
                  <a:off x="3120" y="3705"/>
                  <a:ext cx="673" cy="190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96" y="96"/>
                    </a:cxn>
                    <a:cxn ang="0">
                      <a:pos x="240" y="0"/>
                    </a:cxn>
                    <a:cxn ang="0">
                      <a:pos x="384" y="0"/>
                    </a:cxn>
                    <a:cxn ang="0">
                      <a:pos x="528" y="96"/>
                    </a:cxn>
                    <a:cxn ang="0">
                      <a:pos x="672" y="192"/>
                    </a:cxn>
                    <a:cxn ang="0">
                      <a:pos x="0" y="192"/>
                    </a:cxn>
                  </a:cxnLst>
                  <a:rect l="0" t="0" r="r" b="b"/>
                  <a:pathLst>
                    <a:path w="672" h="192">
                      <a:moveTo>
                        <a:pt x="0" y="192"/>
                      </a:moveTo>
                      <a:lnTo>
                        <a:pt x="96" y="96"/>
                      </a:lnTo>
                      <a:lnTo>
                        <a:pt x="240" y="0"/>
                      </a:lnTo>
                      <a:lnTo>
                        <a:pt x="384" y="0"/>
                      </a:lnTo>
                      <a:lnTo>
                        <a:pt x="528" y="96"/>
                      </a:lnTo>
                      <a:lnTo>
                        <a:pt x="672" y="192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600"/>
                </a:p>
              </p:txBody>
            </p:sp>
            <p:sp>
              <p:nvSpPr>
                <p:cNvPr id="238" name="Freeform 20"/>
                <p:cNvSpPr>
                  <a:spLocks/>
                </p:cNvSpPr>
                <p:nvPr/>
              </p:nvSpPr>
              <p:spPr bwMode="auto">
                <a:xfrm>
                  <a:off x="3743" y="3803"/>
                  <a:ext cx="864" cy="240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96" y="144"/>
                    </a:cxn>
                    <a:cxn ang="0">
                      <a:pos x="288" y="48"/>
                    </a:cxn>
                    <a:cxn ang="0">
                      <a:pos x="432" y="0"/>
                    </a:cxn>
                    <a:cxn ang="0">
                      <a:pos x="672" y="48"/>
                    </a:cxn>
                    <a:cxn ang="0">
                      <a:pos x="864" y="240"/>
                    </a:cxn>
                    <a:cxn ang="0">
                      <a:pos x="0" y="240"/>
                    </a:cxn>
                  </a:cxnLst>
                  <a:rect l="0" t="0" r="r" b="b"/>
                  <a:pathLst>
                    <a:path w="864" h="240">
                      <a:moveTo>
                        <a:pt x="0" y="240"/>
                      </a:moveTo>
                      <a:lnTo>
                        <a:pt x="96" y="144"/>
                      </a:lnTo>
                      <a:lnTo>
                        <a:pt x="288" y="48"/>
                      </a:lnTo>
                      <a:lnTo>
                        <a:pt x="432" y="0"/>
                      </a:lnTo>
                      <a:lnTo>
                        <a:pt x="672" y="48"/>
                      </a:lnTo>
                      <a:lnTo>
                        <a:pt x="864" y="24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1600"/>
                </a:p>
              </p:txBody>
            </p:sp>
            <p:sp>
              <p:nvSpPr>
                <p:cNvPr id="17427" name="Freeform 21"/>
                <p:cNvSpPr>
                  <a:spLocks/>
                </p:cNvSpPr>
                <p:nvPr/>
              </p:nvSpPr>
              <p:spPr bwMode="auto">
                <a:xfrm>
                  <a:off x="240" y="3168"/>
                  <a:ext cx="1440" cy="768"/>
                </a:xfrm>
                <a:custGeom>
                  <a:avLst/>
                  <a:gdLst>
                    <a:gd name="T0" fmla="*/ 1008 w 1440"/>
                    <a:gd name="T1" fmla="*/ 624 h 768"/>
                    <a:gd name="T2" fmla="*/ 1056 w 1440"/>
                    <a:gd name="T3" fmla="*/ 432 h 768"/>
                    <a:gd name="T4" fmla="*/ 1248 w 1440"/>
                    <a:gd name="T5" fmla="*/ 336 h 768"/>
                    <a:gd name="T6" fmla="*/ 1440 w 1440"/>
                    <a:gd name="T7" fmla="*/ 384 h 768"/>
                    <a:gd name="T8" fmla="*/ 1296 w 1440"/>
                    <a:gd name="T9" fmla="*/ 240 h 768"/>
                    <a:gd name="T10" fmla="*/ 1008 w 1440"/>
                    <a:gd name="T11" fmla="*/ 288 h 768"/>
                    <a:gd name="T12" fmla="*/ 912 w 1440"/>
                    <a:gd name="T13" fmla="*/ 432 h 768"/>
                    <a:gd name="T14" fmla="*/ 816 w 1440"/>
                    <a:gd name="T15" fmla="*/ 768 h 768"/>
                    <a:gd name="T16" fmla="*/ 624 w 1440"/>
                    <a:gd name="T17" fmla="*/ 720 h 768"/>
                    <a:gd name="T18" fmla="*/ 432 w 1440"/>
                    <a:gd name="T19" fmla="*/ 624 h 768"/>
                    <a:gd name="T20" fmla="*/ 192 w 1440"/>
                    <a:gd name="T21" fmla="*/ 624 h 768"/>
                    <a:gd name="T22" fmla="*/ 48 w 1440"/>
                    <a:gd name="T23" fmla="*/ 672 h 768"/>
                    <a:gd name="T24" fmla="*/ 192 w 1440"/>
                    <a:gd name="T25" fmla="*/ 576 h 768"/>
                    <a:gd name="T26" fmla="*/ 432 w 1440"/>
                    <a:gd name="T27" fmla="*/ 528 h 768"/>
                    <a:gd name="T28" fmla="*/ 624 w 1440"/>
                    <a:gd name="T29" fmla="*/ 576 h 768"/>
                    <a:gd name="T30" fmla="*/ 816 w 1440"/>
                    <a:gd name="T31" fmla="*/ 720 h 768"/>
                    <a:gd name="T32" fmla="*/ 624 w 1440"/>
                    <a:gd name="T33" fmla="*/ 384 h 768"/>
                    <a:gd name="T34" fmla="*/ 336 w 1440"/>
                    <a:gd name="T35" fmla="*/ 96 h 768"/>
                    <a:gd name="T36" fmla="*/ 0 w 1440"/>
                    <a:gd name="T37" fmla="*/ 0 h 768"/>
                    <a:gd name="T38" fmla="*/ 192 w 1440"/>
                    <a:gd name="T39" fmla="*/ 0 h 768"/>
                    <a:gd name="T40" fmla="*/ 528 w 1440"/>
                    <a:gd name="T41" fmla="*/ 96 h 768"/>
                    <a:gd name="T42" fmla="*/ 768 w 1440"/>
                    <a:gd name="T43" fmla="*/ 384 h 768"/>
                    <a:gd name="T44" fmla="*/ 864 w 1440"/>
                    <a:gd name="T45" fmla="*/ 576 h 7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440"/>
                    <a:gd name="T70" fmla="*/ 0 h 768"/>
                    <a:gd name="T71" fmla="*/ 1440 w 1440"/>
                    <a:gd name="T72" fmla="*/ 768 h 7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440" h="768">
                      <a:moveTo>
                        <a:pt x="1008" y="624"/>
                      </a:moveTo>
                      <a:lnTo>
                        <a:pt x="1056" y="432"/>
                      </a:lnTo>
                      <a:lnTo>
                        <a:pt x="1248" y="336"/>
                      </a:lnTo>
                      <a:lnTo>
                        <a:pt x="1440" y="384"/>
                      </a:lnTo>
                      <a:lnTo>
                        <a:pt x="1296" y="240"/>
                      </a:lnTo>
                      <a:lnTo>
                        <a:pt x="1008" y="288"/>
                      </a:lnTo>
                      <a:lnTo>
                        <a:pt x="912" y="432"/>
                      </a:lnTo>
                      <a:lnTo>
                        <a:pt x="816" y="768"/>
                      </a:lnTo>
                      <a:lnTo>
                        <a:pt x="624" y="720"/>
                      </a:lnTo>
                      <a:lnTo>
                        <a:pt x="432" y="624"/>
                      </a:lnTo>
                      <a:lnTo>
                        <a:pt x="192" y="624"/>
                      </a:lnTo>
                      <a:lnTo>
                        <a:pt x="48" y="672"/>
                      </a:lnTo>
                      <a:lnTo>
                        <a:pt x="192" y="576"/>
                      </a:lnTo>
                      <a:lnTo>
                        <a:pt x="432" y="528"/>
                      </a:lnTo>
                      <a:lnTo>
                        <a:pt x="624" y="576"/>
                      </a:lnTo>
                      <a:lnTo>
                        <a:pt x="816" y="720"/>
                      </a:lnTo>
                      <a:lnTo>
                        <a:pt x="624" y="384"/>
                      </a:lnTo>
                      <a:lnTo>
                        <a:pt x="336" y="96"/>
                      </a:lnTo>
                      <a:lnTo>
                        <a:pt x="0" y="0"/>
                      </a:lnTo>
                      <a:lnTo>
                        <a:pt x="192" y="0"/>
                      </a:lnTo>
                      <a:lnTo>
                        <a:pt x="528" y="96"/>
                      </a:lnTo>
                      <a:lnTo>
                        <a:pt x="768" y="384"/>
                      </a:lnTo>
                      <a:lnTo>
                        <a:pt x="864" y="576"/>
                      </a:lnTo>
                    </a:path>
                  </a:pathLst>
                </a:custGeom>
                <a:gradFill rotWithShape="0">
                  <a:gsLst>
                    <a:gs pos="0">
                      <a:srgbClr val="005E00"/>
                    </a:gs>
                    <a:gs pos="50000">
                      <a:srgbClr val="00CC00"/>
                    </a:gs>
                    <a:gs pos="100000">
                      <a:srgbClr val="005E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8" name="Freeform 22"/>
                <p:cNvSpPr>
                  <a:spLocks/>
                </p:cNvSpPr>
                <p:nvPr/>
              </p:nvSpPr>
              <p:spPr bwMode="auto">
                <a:xfrm>
                  <a:off x="2640" y="768"/>
                  <a:ext cx="2976" cy="3264"/>
                </a:xfrm>
                <a:custGeom>
                  <a:avLst/>
                  <a:gdLst>
                    <a:gd name="T0" fmla="*/ 1968 w 2976"/>
                    <a:gd name="T1" fmla="*/ 3264 h 3264"/>
                    <a:gd name="T2" fmla="*/ 1968 w 2976"/>
                    <a:gd name="T3" fmla="*/ 2640 h 3264"/>
                    <a:gd name="T4" fmla="*/ 2112 w 2976"/>
                    <a:gd name="T5" fmla="*/ 1968 h 3264"/>
                    <a:gd name="T6" fmla="*/ 2496 w 2976"/>
                    <a:gd name="T7" fmla="*/ 1296 h 3264"/>
                    <a:gd name="T8" fmla="*/ 2928 w 2976"/>
                    <a:gd name="T9" fmla="*/ 1104 h 3264"/>
                    <a:gd name="T10" fmla="*/ 2544 w 2976"/>
                    <a:gd name="T11" fmla="*/ 1104 h 3264"/>
                    <a:gd name="T12" fmla="*/ 2160 w 2976"/>
                    <a:gd name="T13" fmla="*/ 1392 h 3264"/>
                    <a:gd name="T14" fmla="*/ 1920 w 2976"/>
                    <a:gd name="T15" fmla="*/ 1824 h 3264"/>
                    <a:gd name="T16" fmla="*/ 1728 w 2976"/>
                    <a:gd name="T17" fmla="*/ 2352 h 3264"/>
                    <a:gd name="T18" fmla="*/ 1584 w 2976"/>
                    <a:gd name="T19" fmla="*/ 3072 h 3264"/>
                    <a:gd name="T20" fmla="*/ 1776 w 2976"/>
                    <a:gd name="T21" fmla="*/ 1488 h 3264"/>
                    <a:gd name="T22" fmla="*/ 2016 w 2976"/>
                    <a:gd name="T23" fmla="*/ 720 h 3264"/>
                    <a:gd name="T24" fmla="*/ 2160 w 2976"/>
                    <a:gd name="T25" fmla="*/ 480 h 3264"/>
                    <a:gd name="T26" fmla="*/ 2640 w 2976"/>
                    <a:gd name="T27" fmla="*/ 144 h 3264"/>
                    <a:gd name="T28" fmla="*/ 2976 w 2976"/>
                    <a:gd name="T29" fmla="*/ 96 h 3264"/>
                    <a:gd name="T30" fmla="*/ 2688 w 2976"/>
                    <a:gd name="T31" fmla="*/ 0 h 3264"/>
                    <a:gd name="T32" fmla="*/ 2304 w 2976"/>
                    <a:gd name="T33" fmla="*/ 48 h 3264"/>
                    <a:gd name="T34" fmla="*/ 1968 w 2976"/>
                    <a:gd name="T35" fmla="*/ 288 h 3264"/>
                    <a:gd name="T36" fmla="*/ 1632 w 2976"/>
                    <a:gd name="T37" fmla="*/ 816 h 3264"/>
                    <a:gd name="T38" fmla="*/ 1440 w 2976"/>
                    <a:gd name="T39" fmla="*/ 1344 h 3264"/>
                    <a:gd name="T40" fmla="*/ 1296 w 2976"/>
                    <a:gd name="T41" fmla="*/ 2208 h 3264"/>
                    <a:gd name="T42" fmla="*/ 1296 w 2976"/>
                    <a:gd name="T43" fmla="*/ 3072 h 3264"/>
                    <a:gd name="T44" fmla="*/ 1104 w 2976"/>
                    <a:gd name="T45" fmla="*/ 1632 h 3264"/>
                    <a:gd name="T46" fmla="*/ 672 w 2976"/>
                    <a:gd name="T47" fmla="*/ 768 h 3264"/>
                    <a:gd name="T48" fmla="*/ 0 w 2976"/>
                    <a:gd name="T49" fmla="*/ 240 h 3264"/>
                    <a:gd name="T50" fmla="*/ 288 w 2976"/>
                    <a:gd name="T51" fmla="*/ 336 h 3264"/>
                    <a:gd name="T52" fmla="*/ 912 w 2976"/>
                    <a:gd name="T53" fmla="*/ 768 h 3264"/>
                    <a:gd name="T54" fmla="*/ 1392 w 2976"/>
                    <a:gd name="T55" fmla="*/ 1728 h 32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976"/>
                    <a:gd name="T85" fmla="*/ 0 h 3264"/>
                    <a:gd name="T86" fmla="*/ 2976 w 2976"/>
                    <a:gd name="T87" fmla="*/ 3264 h 326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976" h="3264">
                      <a:moveTo>
                        <a:pt x="1968" y="3264"/>
                      </a:moveTo>
                      <a:lnTo>
                        <a:pt x="1968" y="2640"/>
                      </a:lnTo>
                      <a:lnTo>
                        <a:pt x="2112" y="1968"/>
                      </a:lnTo>
                      <a:lnTo>
                        <a:pt x="2496" y="1296"/>
                      </a:lnTo>
                      <a:lnTo>
                        <a:pt x="2928" y="1104"/>
                      </a:lnTo>
                      <a:lnTo>
                        <a:pt x="2544" y="1104"/>
                      </a:lnTo>
                      <a:lnTo>
                        <a:pt x="2160" y="1392"/>
                      </a:lnTo>
                      <a:lnTo>
                        <a:pt x="1920" y="1824"/>
                      </a:lnTo>
                      <a:lnTo>
                        <a:pt x="1728" y="2352"/>
                      </a:lnTo>
                      <a:lnTo>
                        <a:pt x="1584" y="3072"/>
                      </a:lnTo>
                      <a:lnTo>
                        <a:pt x="1776" y="1488"/>
                      </a:lnTo>
                      <a:lnTo>
                        <a:pt x="2016" y="720"/>
                      </a:lnTo>
                      <a:lnTo>
                        <a:pt x="2160" y="480"/>
                      </a:lnTo>
                      <a:lnTo>
                        <a:pt x="2640" y="144"/>
                      </a:lnTo>
                      <a:lnTo>
                        <a:pt x="2976" y="96"/>
                      </a:lnTo>
                      <a:lnTo>
                        <a:pt x="2688" y="0"/>
                      </a:lnTo>
                      <a:lnTo>
                        <a:pt x="2304" y="48"/>
                      </a:lnTo>
                      <a:lnTo>
                        <a:pt x="1968" y="288"/>
                      </a:lnTo>
                      <a:lnTo>
                        <a:pt x="1632" y="816"/>
                      </a:lnTo>
                      <a:lnTo>
                        <a:pt x="1440" y="1344"/>
                      </a:lnTo>
                      <a:lnTo>
                        <a:pt x="1296" y="2208"/>
                      </a:lnTo>
                      <a:lnTo>
                        <a:pt x="1296" y="3072"/>
                      </a:lnTo>
                      <a:lnTo>
                        <a:pt x="1104" y="1632"/>
                      </a:lnTo>
                      <a:lnTo>
                        <a:pt x="672" y="768"/>
                      </a:lnTo>
                      <a:lnTo>
                        <a:pt x="0" y="240"/>
                      </a:lnTo>
                      <a:lnTo>
                        <a:pt x="288" y="336"/>
                      </a:lnTo>
                      <a:lnTo>
                        <a:pt x="912" y="768"/>
                      </a:lnTo>
                      <a:lnTo>
                        <a:pt x="1392" y="1728"/>
                      </a:lnTo>
                    </a:path>
                  </a:pathLst>
                </a:custGeom>
                <a:gradFill rotWithShape="0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29" name="Group 23"/>
                <p:cNvGrpSpPr>
                  <a:grpSpLocks/>
                </p:cNvGrpSpPr>
                <p:nvPr/>
              </p:nvGrpSpPr>
              <p:grpSpPr bwMode="auto">
                <a:xfrm>
                  <a:off x="1248" y="672"/>
                  <a:ext cx="3600" cy="3463"/>
                  <a:chOff x="1248" y="672"/>
                  <a:chExt cx="3600" cy="3463"/>
                </a:xfrm>
              </p:grpSpPr>
              <p:grpSp>
                <p:nvGrpSpPr>
                  <p:cNvPr id="17430" name="Group 24"/>
                  <p:cNvGrpSpPr>
                    <a:grpSpLocks/>
                  </p:cNvGrpSpPr>
                  <p:nvPr/>
                </p:nvGrpSpPr>
                <p:grpSpPr bwMode="auto">
                  <a:xfrm flipH="1">
                    <a:off x="3025" y="1277"/>
                    <a:ext cx="1823" cy="1855"/>
                    <a:chOff x="168" y="1640"/>
                    <a:chExt cx="1256" cy="1115"/>
                  </a:xfrm>
                </p:grpSpPr>
                <p:grpSp>
                  <p:nvGrpSpPr>
                    <p:cNvPr id="17450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8" y="1640"/>
                      <a:ext cx="1204" cy="1072"/>
                      <a:chOff x="168" y="1640"/>
                      <a:chExt cx="1204" cy="1072"/>
                    </a:xfrm>
                  </p:grpSpPr>
                  <p:sp>
                    <p:nvSpPr>
                      <p:cNvPr id="17452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" y="1960"/>
                        <a:ext cx="961" cy="528"/>
                      </a:xfrm>
                      <a:custGeom>
                        <a:avLst/>
                        <a:gdLst>
                          <a:gd name="T0" fmla="*/ 961 w 961"/>
                          <a:gd name="T1" fmla="*/ 392 h 528"/>
                          <a:gd name="T2" fmla="*/ 865 w 961"/>
                          <a:gd name="T3" fmla="*/ 240 h 528"/>
                          <a:gd name="T4" fmla="*/ 793 w 961"/>
                          <a:gd name="T5" fmla="*/ 152 h 528"/>
                          <a:gd name="T6" fmla="*/ 761 w 961"/>
                          <a:gd name="T7" fmla="*/ 112 h 528"/>
                          <a:gd name="T8" fmla="*/ 753 w 961"/>
                          <a:gd name="T9" fmla="*/ 88 h 528"/>
                          <a:gd name="T10" fmla="*/ 729 w 961"/>
                          <a:gd name="T11" fmla="*/ 80 h 528"/>
                          <a:gd name="T12" fmla="*/ 681 w 961"/>
                          <a:gd name="T13" fmla="*/ 48 h 528"/>
                          <a:gd name="T14" fmla="*/ 577 w 961"/>
                          <a:gd name="T15" fmla="*/ 24 h 528"/>
                          <a:gd name="T16" fmla="*/ 401 w 961"/>
                          <a:gd name="T17" fmla="*/ 0 h 528"/>
                          <a:gd name="T18" fmla="*/ 209 w 961"/>
                          <a:gd name="T19" fmla="*/ 32 h 528"/>
                          <a:gd name="T20" fmla="*/ 137 w 961"/>
                          <a:gd name="T21" fmla="*/ 80 h 528"/>
                          <a:gd name="T22" fmla="*/ 113 w 961"/>
                          <a:gd name="T23" fmla="*/ 96 h 528"/>
                          <a:gd name="T24" fmla="*/ 73 w 961"/>
                          <a:gd name="T25" fmla="*/ 128 h 528"/>
                          <a:gd name="T26" fmla="*/ 33 w 961"/>
                          <a:gd name="T27" fmla="*/ 200 h 528"/>
                          <a:gd name="T28" fmla="*/ 17 w 961"/>
                          <a:gd name="T29" fmla="*/ 248 h 528"/>
                          <a:gd name="T30" fmla="*/ 321 w 961"/>
                          <a:gd name="T31" fmla="*/ 200 h 528"/>
                          <a:gd name="T32" fmla="*/ 353 w 961"/>
                          <a:gd name="T33" fmla="*/ 208 h 528"/>
                          <a:gd name="T34" fmla="*/ 441 w 961"/>
                          <a:gd name="T35" fmla="*/ 216 h 528"/>
                          <a:gd name="T36" fmla="*/ 513 w 961"/>
                          <a:gd name="T37" fmla="*/ 240 h 528"/>
                          <a:gd name="T38" fmla="*/ 561 w 961"/>
                          <a:gd name="T39" fmla="*/ 280 h 528"/>
                          <a:gd name="T40" fmla="*/ 705 w 961"/>
                          <a:gd name="T41" fmla="*/ 384 h 528"/>
                          <a:gd name="T42" fmla="*/ 833 w 961"/>
                          <a:gd name="T43" fmla="*/ 488 h 528"/>
                          <a:gd name="T44" fmla="*/ 849 w 961"/>
                          <a:gd name="T45" fmla="*/ 512 h 528"/>
                          <a:gd name="T46" fmla="*/ 897 w 961"/>
                          <a:gd name="T47" fmla="*/ 528 h 528"/>
                          <a:gd name="T48" fmla="*/ 945 w 961"/>
                          <a:gd name="T49" fmla="*/ 432 h 528"/>
                          <a:gd name="T50" fmla="*/ 961 w 961"/>
                          <a:gd name="T51" fmla="*/ 392 h 528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961"/>
                          <a:gd name="T79" fmla="*/ 0 h 528"/>
                          <a:gd name="T80" fmla="*/ 961 w 961"/>
                          <a:gd name="T81" fmla="*/ 528 h 528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961" h="528">
                            <a:moveTo>
                              <a:pt x="961" y="392"/>
                            </a:moveTo>
                            <a:cubicBezTo>
                              <a:pt x="945" y="327"/>
                              <a:pt x="922" y="278"/>
                              <a:pt x="865" y="240"/>
                            </a:cubicBezTo>
                            <a:cubicBezTo>
                              <a:pt x="840" y="202"/>
                              <a:pt x="829" y="176"/>
                              <a:pt x="793" y="152"/>
                            </a:cubicBezTo>
                            <a:cubicBezTo>
                              <a:pt x="773" y="92"/>
                              <a:pt x="802" y="164"/>
                              <a:pt x="761" y="112"/>
                            </a:cubicBezTo>
                            <a:cubicBezTo>
                              <a:pt x="756" y="105"/>
                              <a:pt x="759" y="94"/>
                              <a:pt x="753" y="88"/>
                            </a:cubicBezTo>
                            <a:cubicBezTo>
                              <a:pt x="747" y="82"/>
                              <a:pt x="736" y="84"/>
                              <a:pt x="729" y="80"/>
                            </a:cubicBezTo>
                            <a:cubicBezTo>
                              <a:pt x="712" y="71"/>
                              <a:pt x="697" y="59"/>
                              <a:pt x="681" y="48"/>
                            </a:cubicBezTo>
                            <a:cubicBezTo>
                              <a:pt x="660" y="34"/>
                              <a:pt x="599" y="27"/>
                              <a:pt x="577" y="24"/>
                            </a:cubicBezTo>
                            <a:cubicBezTo>
                              <a:pt x="518" y="15"/>
                              <a:pt x="459" y="10"/>
                              <a:pt x="401" y="0"/>
                            </a:cubicBezTo>
                            <a:cubicBezTo>
                              <a:pt x="342" y="10"/>
                              <a:pt x="262" y="3"/>
                              <a:pt x="209" y="32"/>
                            </a:cubicBezTo>
                            <a:cubicBezTo>
                              <a:pt x="209" y="32"/>
                              <a:pt x="149" y="72"/>
                              <a:pt x="137" y="80"/>
                            </a:cubicBezTo>
                            <a:cubicBezTo>
                              <a:pt x="129" y="85"/>
                              <a:pt x="113" y="96"/>
                              <a:pt x="113" y="96"/>
                            </a:cubicBezTo>
                            <a:cubicBezTo>
                              <a:pt x="67" y="165"/>
                              <a:pt x="128" y="84"/>
                              <a:pt x="73" y="128"/>
                            </a:cubicBezTo>
                            <a:cubicBezTo>
                              <a:pt x="58" y="140"/>
                              <a:pt x="40" y="183"/>
                              <a:pt x="33" y="200"/>
                            </a:cubicBezTo>
                            <a:cubicBezTo>
                              <a:pt x="26" y="215"/>
                              <a:pt x="0" y="251"/>
                              <a:pt x="17" y="248"/>
                            </a:cubicBezTo>
                            <a:cubicBezTo>
                              <a:pt x="119" y="231"/>
                              <a:pt x="219" y="213"/>
                              <a:pt x="321" y="200"/>
                            </a:cubicBezTo>
                            <a:cubicBezTo>
                              <a:pt x="332" y="203"/>
                              <a:pt x="342" y="207"/>
                              <a:pt x="353" y="208"/>
                            </a:cubicBezTo>
                            <a:cubicBezTo>
                              <a:pt x="382" y="212"/>
                              <a:pt x="412" y="211"/>
                              <a:pt x="441" y="216"/>
                            </a:cubicBezTo>
                            <a:cubicBezTo>
                              <a:pt x="441" y="216"/>
                              <a:pt x="501" y="236"/>
                              <a:pt x="513" y="240"/>
                            </a:cubicBezTo>
                            <a:cubicBezTo>
                              <a:pt x="534" y="247"/>
                              <a:pt x="544" y="267"/>
                              <a:pt x="561" y="280"/>
                            </a:cubicBezTo>
                            <a:cubicBezTo>
                              <a:pt x="595" y="306"/>
                              <a:pt x="671" y="373"/>
                              <a:pt x="705" y="384"/>
                            </a:cubicBezTo>
                            <a:cubicBezTo>
                              <a:pt x="749" y="417"/>
                              <a:pt x="787" y="457"/>
                              <a:pt x="833" y="488"/>
                            </a:cubicBezTo>
                            <a:cubicBezTo>
                              <a:pt x="838" y="496"/>
                              <a:pt x="841" y="507"/>
                              <a:pt x="849" y="512"/>
                            </a:cubicBezTo>
                            <a:cubicBezTo>
                              <a:pt x="863" y="521"/>
                              <a:pt x="897" y="528"/>
                              <a:pt x="897" y="528"/>
                            </a:cubicBezTo>
                            <a:cubicBezTo>
                              <a:pt x="938" y="466"/>
                              <a:pt x="923" y="498"/>
                              <a:pt x="945" y="432"/>
                            </a:cubicBezTo>
                            <a:cubicBezTo>
                              <a:pt x="946" y="428"/>
                              <a:pt x="961" y="361"/>
                              <a:pt x="961" y="392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285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53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" y="2336"/>
                        <a:ext cx="965" cy="376"/>
                      </a:xfrm>
                      <a:custGeom>
                        <a:avLst/>
                        <a:gdLst>
                          <a:gd name="T0" fmla="*/ 920 w 965"/>
                          <a:gd name="T1" fmla="*/ 200 h 376"/>
                          <a:gd name="T2" fmla="*/ 472 w 965"/>
                          <a:gd name="T3" fmla="*/ 8 h 376"/>
                          <a:gd name="T4" fmla="*/ 128 w 965"/>
                          <a:gd name="T5" fmla="*/ 64 h 376"/>
                          <a:gd name="T6" fmla="*/ 104 w 965"/>
                          <a:gd name="T7" fmla="*/ 88 h 376"/>
                          <a:gd name="T8" fmla="*/ 80 w 965"/>
                          <a:gd name="T9" fmla="*/ 104 h 376"/>
                          <a:gd name="T10" fmla="*/ 48 w 965"/>
                          <a:gd name="T11" fmla="*/ 152 h 376"/>
                          <a:gd name="T12" fmla="*/ 16 w 965"/>
                          <a:gd name="T13" fmla="*/ 224 h 376"/>
                          <a:gd name="T14" fmla="*/ 8 w 965"/>
                          <a:gd name="T15" fmla="*/ 248 h 376"/>
                          <a:gd name="T16" fmla="*/ 152 w 965"/>
                          <a:gd name="T17" fmla="*/ 224 h 376"/>
                          <a:gd name="T18" fmla="*/ 192 w 965"/>
                          <a:gd name="T19" fmla="*/ 216 h 376"/>
                          <a:gd name="T20" fmla="*/ 592 w 965"/>
                          <a:gd name="T21" fmla="*/ 240 h 376"/>
                          <a:gd name="T22" fmla="*/ 712 w 965"/>
                          <a:gd name="T23" fmla="*/ 280 h 376"/>
                          <a:gd name="T24" fmla="*/ 816 w 965"/>
                          <a:gd name="T25" fmla="*/ 336 h 376"/>
                          <a:gd name="T26" fmla="*/ 888 w 965"/>
                          <a:gd name="T27" fmla="*/ 360 h 376"/>
                          <a:gd name="T28" fmla="*/ 936 w 965"/>
                          <a:gd name="T29" fmla="*/ 376 h 376"/>
                          <a:gd name="T30" fmla="*/ 920 w 965"/>
                          <a:gd name="T31" fmla="*/ 200 h 37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965"/>
                          <a:gd name="T49" fmla="*/ 0 h 376"/>
                          <a:gd name="T50" fmla="*/ 965 w 965"/>
                          <a:gd name="T51" fmla="*/ 376 h 376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965" h="376">
                            <a:moveTo>
                              <a:pt x="920" y="200"/>
                            </a:moveTo>
                            <a:cubicBezTo>
                              <a:pt x="801" y="81"/>
                              <a:pt x="637" y="32"/>
                              <a:pt x="472" y="8"/>
                            </a:cubicBezTo>
                            <a:cubicBezTo>
                              <a:pt x="379" y="12"/>
                              <a:pt x="217" y="0"/>
                              <a:pt x="128" y="64"/>
                            </a:cubicBezTo>
                            <a:cubicBezTo>
                              <a:pt x="119" y="71"/>
                              <a:pt x="113" y="81"/>
                              <a:pt x="104" y="88"/>
                            </a:cubicBezTo>
                            <a:cubicBezTo>
                              <a:pt x="97" y="94"/>
                              <a:pt x="88" y="99"/>
                              <a:pt x="80" y="104"/>
                            </a:cubicBezTo>
                            <a:cubicBezTo>
                              <a:pt x="54" y="183"/>
                              <a:pt x="98" y="62"/>
                              <a:pt x="48" y="152"/>
                            </a:cubicBezTo>
                            <a:cubicBezTo>
                              <a:pt x="35" y="175"/>
                              <a:pt x="28" y="201"/>
                              <a:pt x="16" y="224"/>
                            </a:cubicBezTo>
                            <a:cubicBezTo>
                              <a:pt x="12" y="232"/>
                              <a:pt x="0" y="246"/>
                              <a:pt x="8" y="248"/>
                            </a:cubicBezTo>
                            <a:cubicBezTo>
                              <a:pt x="22" y="252"/>
                              <a:pt x="148" y="225"/>
                              <a:pt x="152" y="224"/>
                            </a:cubicBezTo>
                            <a:cubicBezTo>
                              <a:pt x="165" y="221"/>
                              <a:pt x="192" y="216"/>
                              <a:pt x="192" y="216"/>
                            </a:cubicBezTo>
                            <a:cubicBezTo>
                              <a:pt x="372" y="221"/>
                              <a:pt x="447" y="219"/>
                              <a:pt x="592" y="240"/>
                            </a:cubicBezTo>
                            <a:cubicBezTo>
                              <a:pt x="624" y="251"/>
                              <a:pt x="683" y="261"/>
                              <a:pt x="712" y="280"/>
                            </a:cubicBezTo>
                            <a:cubicBezTo>
                              <a:pt x="749" y="305"/>
                              <a:pt x="775" y="320"/>
                              <a:pt x="816" y="336"/>
                            </a:cubicBezTo>
                            <a:cubicBezTo>
                              <a:pt x="839" y="345"/>
                              <a:pt x="864" y="352"/>
                              <a:pt x="888" y="360"/>
                            </a:cubicBezTo>
                            <a:cubicBezTo>
                              <a:pt x="904" y="365"/>
                              <a:pt x="936" y="376"/>
                              <a:pt x="936" y="376"/>
                            </a:cubicBezTo>
                            <a:cubicBezTo>
                              <a:pt x="955" y="318"/>
                              <a:pt x="965" y="245"/>
                              <a:pt x="920" y="200"/>
                            </a:cubicBezTo>
                            <a:close/>
                          </a:path>
                        </a:pathLst>
                      </a:custGeom>
                      <a:solidFill>
                        <a:srgbClr val="FF99FF"/>
                      </a:solidFill>
                      <a:ln w="285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54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2" y="1640"/>
                        <a:ext cx="260" cy="640"/>
                      </a:xfrm>
                      <a:custGeom>
                        <a:avLst/>
                        <a:gdLst>
                          <a:gd name="T0" fmla="*/ 232 w 260"/>
                          <a:gd name="T1" fmla="*/ 640 h 640"/>
                          <a:gd name="T2" fmla="*/ 256 w 260"/>
                          <a:gd name="T3" fmla="*/ 432 h 640"/>
                          <a:gd name="T4" fmla="*/ 248 w 260"/>
                          <a:gd name="T5" fmla="*/ 288 h 640"/>
                          <a:gd name="T6" fmla="*/ 176 w 260"/>
                          <a:gd name="T7" fmla="*/ 144 h 640"/>
                          <a:gd name="T8" fmla="*/ 88 w 260"/>
                          <a:gd name="T9" fmla="*/ 48 h 640"/>
                          <a:gd name="T10" fmla="*/ 40 w 260"/>
                          <a:gd name="T11" fmla="*/ 16 h 640"/>
                          <a:gd name="T12" fmla="*/ 16 w 260"/>
                          <a:gd name="T13" fmla="*/ 0 h 640"/>
                          <a:gd name="T14" fmla="*/ 48 w 260"/>
                          <a:gd name="T15" fmla="*/ 120 h 640"/>
                          <a:gd name="T16" fmla="*/ 128 w 260"/>
                          <a:gd name="T17" fmla="*/ 264 h 640"/>
                          <a:gd name="T18" fmla="*/ 176 w 260"/>
                          <a:gd name="T19" fmla="*/ 384 h 640"/>
                          <a:gd name="T20" fmla="*/ 192 w 260"/>
                          <a:gd name="T21" fmla="*/ 432 h 640"/>
                          <a:gd name="T22" fmla="*/ 200 w 260"/>
                          <a:gd name="T23" fmla="*/ 456 h 640"/>
                          <a:gd name="T24" fmla="*/ 192 w 260"/>
                          <a:gd name="T25" fmla="*/ 624 h 640"/>
                          <a:gd name="T26" fmla="*/ 232 w 260"/>
                          <a:gd name="T27" fmla="*/ 640 h 640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260"/>
                          <a:gd name="T43" fmla="*/ 0 h 640"/>
                          <a:gd name="T44" fmla="*/ 260 w 260"/>
                          <a:gd name="T45" fmla="*/ 640 h 640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260" h="640">
                            <a:moveTo>
                              <a:pt x="232" y="640"/>
                            </a:moveTo>
                            <a:cubicBezTo>
                              <a:pt x="260" y="529"/>
                              <a:pt x="247" y="598"/>
                              <a:pt x="256" y="432"/>
                            </a:cubicBezTo>
                            <a:cubicBezTo>
                              <a:pt x="253" y="384"/>
                              <a:pt x="254" y="336"/>
                              <a:pt x="248" y="288"/>
                            </a:cubicBezTo>
                            <a:cubicBezTo>
                              <a:pt x="241" y="232"/>
                              <a:pt x="206" y="189"/>
                              <a:pt x="176" y="144"/>
                            </a:cubicBezTo>
                            <a:cubicBezTo>
                              <a:pt x="158" y="117"/>
                              <a:pt x="110" y="63"/>
                              <a:pt x="88" y="48"/>
                            </a:cubicBezTo>
                            <a:cubicBezTo>
                              <a:pt x="72" y="37"/>
                              <a:pt x="56" y="27"/>
                              <a:pt x="40" y="16"/>
                            </a:cubicBezTo>
                            <a:cubicBezTo>
                              <a:pt x="32" y="11"/>
                              <a:pt x="16" y="0"/>
                              <a:pt x="16" y="0"/>
                            </a:cubicBezTo>
                            <a:cubicBezTo>
                              <a:pt x="0" y="48"/>
                              <a:pt x="30" y="80"/>
                              <a:pt x="48" y="120"/>
                            </a:cubicBezTo>
                            <a:cubicBezTo>
                              <a:pt x="70" y="170"/>
                              <a:pt x="89" y="225"/>
                              <a:pt x="128" y="264"/>
                            </a:cubicBezTo>
                            <a:cubicBezTo>
                              <a:pt x="142" y="307"/>
                              <a:pt x="162" y="341"/>
                              <a:pt x="176" y="384"/>
                            </a:cubicBezTo>
                            <a:cubicBezTo>
                              <a:pt x="181" y="400"/>
                              <a:pt x="187" y="416"/>
                              <a:pt x="192" y="432"/>
                            </a:cubicBezTo>
                            <a:cubicBezTo>
                              <a:pt x="195" y="440"/>
                              <a:pt x="200" y="456"/>
                              <a:pt x="200" y="456"/>
                            </a:cubicBezTo>
                            <a:cubicBezTo>
                              <a:pt x="194" y="499"/>
                              <a:pt x="167" y="583"/>
                              <a:pt x="192" y="624"/>
                            </a:cubicBezTo>
                            <a:cubicBezTo>
                              <a:pt x="199" y="636"/>
                              <a:pt x="219" y="635"/>
                              <a:pt x="232" y="640"/>
                            </a:cubicBez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85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55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4" y="1688"/>
                        <a:ext cx="840" cy="672"/>
                      </a:xfrm>
                      <a:custGeom>
                        <a:avLst/>
                        <a:gdLst>
                          <a:gd name="T0" fmla="*/ 816 w 840"/>
                          <a:gd name="T1" fmla="*/ 528 h 672"/>
                          <a:gd name="T2" fmla="*/ 720 w 840"/>
                          <a:gd name="T3" fmla="*/ 264 h 672"/>
                          <a:gd name="T4" fmla="*/ 672 w 840"/>
                          <a:gd name="T5" fmla="*/ 216 h 672"/>
                          <a:gd name="T6" fmla="*/ 648 w 840"/>
                          <a:gd name="T7" fmla="*/ 192 h 672"/>
                          <a:gd name="T8" fmla="*/ 600 w 840"/>
                          <a:gd name="T9" fmla="*/ 168 h 672"/>
                          <a:gd name="T10" fmla="*/ 560 w 840"/>
                          <a:gd name="T11" fmla="*/ 136 h 672"/>
                          <a:gd name="T12" fmla="*/ 536 w 840"/>
                          <a:gd name="T13" fmla="*/ 112 h 672"/>
                          <a:gd name="T14" fmla="*/ 488 w 840"/>
                          <a:gd name="T15" fmla="*/ 80 h 672"/>
                          <a:gd name="T16" fmla="*/ 464 w 840"/>
                          <a:gd name="T17" fmla="*/ 72 h 672"/>
                          <a:gd name="T18" fmla="*/ 416 w 840"/>
                          <a:gd name="T19" fmla="*/ 40 h 672"/>
                          <a:gd name="T20" fmla="*/ 280 w 840"/>
                          <a:gd name="T21" fmla="*/ 0 h 672"/>
                          <a:gd name="T22" fmla="*/ 0 w 840"/>
                          <a:gd name="T23" fmla="*/ 32 h 672"/>
                          <a:gd name="T24" fmla="*/ 184 w 840"/>
                          <a:gd name="T25" fmla="*/ 72 h 672"/>
                          <a:gd name="T26" fmla="*/ 264 w 840"/>
                          <a:gd name="T27" fmla="*/ 96 h 672"/>
                          <a:gd name="T28" fmla="*/ 360 w 840"/>
                          <a:gd name="T29" fmla="*/ 144 h 672"/>
                          <a:gd name="T30" fmla="*/ 424 w 840"/>
                          <a:gd name="T31" fmla="*/ 216 h 672"/>
                          <a:gd name="T32" fmla="*/ 440 w 840"/>
                          <a:gd name="T33" fmla="*/ 240 h 672"/>
                          <a:gd name="T34" fmla="*/ 488 w 840"/>
                          <a:gd name="T35" fmla="*/ 272 h 672"/>
                          <a:gd name="T36" fmla="*/ 584 w 840"/>
                          <a:gd name="T37" fmla="*/ 384 h 672"/>
                          <a:gd name="T38" fmla="*/ 680 w 840"/>
                          <a:gd name="T39" fmla="*/ 576 h 672"/>
                          <a:gd name="T40" fmla="*/ 712 w 840"/>
                          <a:gd name="T41" fmla="*/ 648 h 672"/>
                          <a:gd name="T42" fmla="*/ 760 w 840"/>
                          <a:gd name="T43" fmla="*/ 672 h 672"/>
                          <a:gd name="T44" fmla="*/ 832 w 840"/>
                          <a:gd name="T45" fmla="*/ 640 h 672"/>
                          <a:gd name="T46" fmla="*/ 840 w 840"/>
                          <a:gd name="T47" fmla="*/ 616 h 672"/>
                          <a:gd name="T48" fmla="*/ 832 w 840"/>
                          <a:gd name="T49" fmla="*/ 592 h 672"/>
                          <a:gd name="T50" fmla="*/ 816 w 840"/>
                          <a:gd name="T51" fmla="*/ 528 h 672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840"/>
                          <a:gd name="T79" fmla="*/ 0 h 672"/>
                          <a:gd name="T80" fmla="*/ 840 w 840"/>
                          <a:gd name="T81" fmla="*/ 672 h 672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840" h="672">
                            <a:moveTo>
                              <a:pt x="816" y="528"/>
                            </a:moveTo>
                            <a:cubicBezTo>
                              <a:pt x="805" y="443"/>
                              <a:pt x="784" y="328"/>
                              <a:pt x="720" y="264"/>
                            </a:cubicBezTo>
                            <a:cubicBezTo>
                              <a:pt x="704" y="248"/>
                              <a:pt x="688" y="232"/>
                              <a:pt x="672" y="216"/>
                            </a:cubicBezTo>
                            <a:cubicBezTo>
                              <a:pt x="664" y="208"/>
                              <a:pt x="659" y="196"/>
                              <a:pt x="648" y="192"/>
                            </a:cubicBezTo>
                            <a:cubicBezTo>
                              <a:pt x="615" y="181"/>
                              <a:pt x="631" y="189"/>
                              <a:pt x="600" y="168"/>
                            </a:cubicBezTo>
                            <a:cubicBezTo>
                              <a:pt x="564" y="114"/>
                              <a:pt x="606" y="167"/>
                              <a:pt x="560" y="136"/>
                            </a:cubicBezTo>
                            <a:cubicBezTo>
                              <a:pt x="551" y="130"/>
                              <a:pt x="545" y="119"/>
                              <a:pt x="536" y="112"/>
                            </a:cubicBezTo>
                            <a:cubicBezTo>
                              <a:pt x="521" y="100"/>
                              <a:pt x="506" y="86"/>
                              <a:pt x="488" y="80"/>
                            </a:cubicBezTo>
                            <a:cubicBezTo>
                              <a:pt x="480" y="77"/>
                              <a:pt x="471" y="76"/>
                              <a:pt x="464" y="72"/>
                            </a:cubicBezTo>
                            <a:cubicBezTo>
                              <a:pt x="447" y="63"/>
                              <a:pt x="434" y="46"/>
                              <a:pt x="416" y="40"/>
                            </a:cubicBezTo>
                            <a:cubicBezTo>
                              <a:pt x="371" y="25"/>
                              <a:pt x="325" y="15"/>
                              <a:pt x="280" y="0"/>
                            </a:cubicBezTo>
                            <a:cubicBezTo>
                              <a:pt x="187" y="7"/>
                              <a:pt x="92" y="14"/>
                              <a:pt x="0" y="32"/>
                            </a:cubicBezTo>
                            <a:cubicBezTo>
                              <a:pt x="56" y="69"/>
                              <a:pt x="119" y="67"/>
                              <a:pt x="184" y="72"/>
                            </a:cubicBezTo>
                            <a:cubicBezTo>
                              <a:pt x="210" y="81"/>
                              <a:pt x="240" y="84"/>
                              <a:pt x="264" y="96"/>
                            </a:cubicBezTo>
                            <a:cubicBezTo>
                              <a:pt x="296" y="112"/>
                              <a:pt x="325" y="132"/>
                              <a:pt x="360" y="144"/>
                            </a:cubicBezTo>
                            <a:cubicBezTo>
                              <a:pt x="389" y="187"/>
                              <a:pt x="369" y="161"/>
                              <a:pt x="424" y="216"/>
                            </a:cubicBezTo>
                            <a:cubicBezTo>
                              <a:pt x="431" y="223"/>
                              <a:pt x="433" y="234"/>
                              <a:pt x="440" y="240"/>
                            </a:cubicBezTo>
                            <a:cubicBezTo>
                              <a:pt x="454" y="253"/>
                              <a:pt x="488" y="272"/>
                              <a:pt x="488" y="272"/>
                            </a:cubicBezTo>
                            <a:cubicBezTo>
                              <a:pt x="501" y="310"/>
                              <a:pt x="557" y="349"/>
                              <a:pt x="584" y="384"/>
                            </a:cubicBezTo>
                            <a:cubicBezTo>
                              <a:pt x="626" y="438"/>
                              <a:pt x="649" y="515"/>
                              <a:pt x="680" y="576"/>
                            </a:cubicBezTo>
                            <a:cubicBezTo>
                              <a:pt x="687" y="589"/>
                              <a:pt x="704" y="640"/>
                              <a:pt x="712" y="648"/>
                            </a:cubicBezTo>
                            <a:cubicBezTo>
                              <a:pt x="725" y="661"/>
                              <a:pt x="745" y="662"/>
                              <a:pt x="760" y="672"/>
                            </a:cubicBezTo>
                            <a:cubicBezTo>
                              <a:pt x="817" y="653"/>
                              <a:pt x="794" y="665"/>
                              <a:pt x="832" y="640"/>
                            </a:cubicBezTo>
                            <a:cubicBezTo>
                              <a:pt x="835" y="632"/>
                              <a:pt x="840" y="624"/>
                              <a:pt x="840" y="616"/>
                            </a:cubicBezTo>
                            <a:cubicBezTo>
                              <a:pt x="840" y="608"/>
                              <a:pt x="834" y="600"/>
                              <a:pt x="832" y="592"/>
                            </a:cubicBezTo>
                            <a:cubicBezTo>
                              <a:pt x="814" y="503"/>
                              <a:pt x="816" y="458"/>
                              <a:pt x="816" y="528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285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7451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801" y="1944"/>
                      <a:ext cx="623" cy="811"/>
                    </a:xfrm>
                    <a:custGeom>
                      <a:avLst/>
                      <a:gdLst>
                        <a:gd name="T0" fmla="*/ 588 w 623"/>
                        <a:gd name="T1" fmla="*/ 367 h 811"/>
                        <a:gd name="T2" fmla="*/ 477 w 623"/>
                        <a:gd name="T3" fmla="*/ 156 h 811"/>
                        <a:gd name="T4" fmla="*/ 432 w 623"/>
                        <a:gd name="T5" fmla="*/ 89 h 811"/>
                        <a:gd name="T6" fmla="*/ 366 w 623"/>
                        <a:gd name="T7" fmla="*/ 56 h 811"/>
                        <a:gd name="T8" fmla="*/ 343 w 623"/>
                        <a:gd name="T9" fmla="*/ 34 h 811"/>
                        <a:gd name="T10" fmla="*/ 277 w 623"/>
                        <a:gd name="T11" fmla="*/ 11 h 811"/>
                        <a:gd name="T12" fmla="*/ 243 w 623"/>
                        <a:gd name="T13" fmla="*/ 0 h 811"/>
                        <a:gd name="T14" fmla="*/ 299 w 623"/>
                        <a:gd name="T15" fmla="*/ 167 h 811"/>
                        <a:gd name="T16" fmla="*/ 343 w 623"/>
                        <a:gd name="T17" fmla="*/ 222 h 811"/>
                        <a:gd name="T18" fmla="*/ 354 w 623"/>
                        <a:gd name="T19" fmla="*/ 256 h 811"/>
                        <a:gd name="T20" fmla="*/ 377 w 623"/>
                        <a:gd name="T21" fmla="*/ 278 h 811"/>
                        <a:gd name="T22" fmla="*/ 399 w 623"/>
                        <a:gd name="T23" fmla="*/ 311 h 811"/>
                        <a:gd name="T24" fmla="*/ 421 w 623"/>
                        <a:gd name="T25" fmla="*/ 334 h 811"/>
                        <a:gd name="T26" fmla="*/ 388 w 623"/>
                        <a:gd name="T27" fmla="*/ 322 h 811"/>
                        <a:gd name="T28" fmla="*/ 288 w 623"/>
                        <a:gd name="T29" fmla="*/ 289 h 811"/>
                        <a:gd name="T30" fmla="*/ 166 w 623"/>
                        <a:gd name="T31" fmla="*/ 211 h 811"/>
                        <a:gd name="T32" fmla="*/ 143 w 623"/>
                        <a:gd name="T33" fmla="*/ 189 h 811"/>
                        <a:gd name="T34" fmla="*/ 77 w 623"/>
                        <a:gd name="T35" fmla="*/ 167 h 811"/>
                        <a:gd name="T36" fmla="*/ 54 w 623"/>
                        <a:gd name="T37" fmla="*/ 189 h 811"/>
                        <a:gd name="T38" fmla="*/ 66 w 623"/>
                        <a:gd name="T39" fmla="*/ 222 h 811"/>
                        <a:gd name="T40" fmla="*/ 166 w 623"/>
                        <a:gd name="T41" fmla="*/ 367 h 811"/>
                        <a:gd name="T42" fmla="*/ 254 w 623"/>
                        <a:gd name="T43" fmla="*/ 456 h 811"/>
                        <a:gd name="T44" fmla="*/ 266 w 623"/>
                        <a:gd name="T45" fmla="*/ 489 h 811"/>
                        <a:gd name="T46" fmla="*/ 77 w 623"/>
                        <a:gd name="T47" fmla="*/ 522 h 811"/>
                        <a:gd name="T48" fmla="*/ 43 w 623"/>
                        <a:gd name="T49" fmla="*/ 534 h 811"/>
                        <a:gd name="T50" fmla="*/ 99 w 623"/>
                        <a:gd name="T51" fmla="*/ 600 h 811"/>
                        <a:gd name="T52" fmla="*/ 277 w 623"/>
                        <a:gd name="T53" fmla="*/ 678 h 811"/>
                        <a:gd name="T54" fmla="*/ 210 w 623"/>
                        <a:gd name="T55" fmla="*/ 700 h 811"/>
                        <a:gd name="T56" fmla="*/ 177 w 623"/>
                        <a:gd name="T57" fmla="*/ 711 h 811"/>
                        <a:gd name="T58" fmla="*/ 99 w 623"/>
                        <a:gd name="T59" fmla="*/ 778 h 811"/>
                        <a:gd name="T60" fmla="*/ 232 w 623"/>
                        <a:gd name="T61" fmla="*/ 811 h 811"/>
                        <a:gd name="T62" fmla="*/ 366 w 623"/>
                        <a:gd name="T63" fmla="*/ 800 h 811"/>
                        <a:gd name="T64" fmla="*/ 421 w 623"/>
                        <a:gd name="T65" fmla="*/ 789 h 811"/>
                        <a:gd name="T66" fmla="*/ 477 w 623"/>
                        <a:gd name="T67" fmla="*/ 656 h 811"/>
                        <a:gd name="T68" fmla="*/ 521 w 623"/>
                        <a:gd name="T69" fmla="*/ 589 h 811"/>
                        <a:gd name="T70" fmla="*/ 565 w 623"/>
                        <a:gd name="T71" fmla="*/ 534 h 811"/>
                        <a:gd name="T72" fmla="*/ 621 w 623"/>
                        <a:gd name="T73" fmla="*/ 445 h 811"/>
                        <a:gd name="T74" fmla="*/ 588 w 623"/>
                        <a:gd name="T75" fmla="*/ 367 h 811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623"/>
                        <a:gd name="T115" fmla="*/ 0 h 811"/>
                        <a:gd name="T116" fmla="*/ 623 w 623"/>
                        <a:gd name="T117" fmla="*/ 811 h 811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623" h="811">
                          <a:moveTo>
                            <a:pt x="588" y="367"/>
                          </a:moveTo>
                          <a:cubicBezTo>
                            <a:pt x="556" y="272"/>
                            <a:pt x="568" y="217"/>
                            <a:pt x="477" y="156"/>
                          </a:cubicBezTo>
                          <a:cubicBezTo>
                            <a:pt x="462" y="134"/>
                            <a:pt x="458" y="98"/>
                            <a:pt x="432" y="89"/>
                          </a:cubicBezTo>
                          <a:cubicBezTo>
                            <a:pt x="396" y="77"/>
                            <a:pt x="397" y="81"/>
                            <a:pt x="366" y="56"/>
                          </a:cubicBezTo>
                          <a:cubicBezTo>
                            <a:pt x="358" y="49"/>
                            <a:pt x="352" y="39"/>
                            <a:pt x="343" y="34"/>
                          </a:cubicBezTo>
                          <a:cubicBezTo>
                            <a:pt x="322" y="23"/>
                            <a:pt x="299" y="18"/>
                            <a:pt x="277" y="11"/>
                          </a:cubicBezTo>
                          <a:cubicBezTo>
                            <a:pt x="266" y="7"/>
                            <a:pt x="243" y="0"/>
                            <a:pt x="243" y="0"/>
                          </a:cubicBezTo>
                          <a:cubicBezTo>
                            <a:pt x="268" y="158"/>
                            <a:pt x="225" y="118"/>
                            <a:pt x="299" y="167"/>
                          </a:cubicBezTo>
                          <a:cubicBezTo>
                            <a:pt x="327" y="252"/>
                            <a:pt x="285" y="149"/>
                            <a:pt x="343" y="222"/>
                          </a:cubicBezTo>
                          <a:cubicBezTo>
                            <a:pt x="350" y="231"/>
                            <a:pt x="348" y="246"/>
                            <a:pt x="354" y="256"/>
                          </a:cubicBezTo>
                          <a:cubicBezTo>
                            <a:pt x="360" y="265"/>
                            <a:pt x="370" y="270"/>
                            <a:pt x="377" y="278"/>
                          </a:cubicBezTo>
                          <a:cubicBezTo>
                            <a:pt x="385" y="288"/>
                            <a:pt x="391" y="301"/>
                            <a:pt x="399" y="311"/>
                          </a:cubicBezTo>
                          <a:cubicBezTo>
                            <a:pt x="406" y="319"/>
                            <a:pt x="429" y="326"/>
                            <a:pt x="421" y="334"/>
                          </a:cubicBezTo>
                          <a:cubicBezTo>
                            <a:pt x="413" y="342"/>
                            <a:pt x="399" y="326"/>
                            <a:pt x="388" y="322"/>
                          </a:cubicBezTo>
                          <a:cubicBezTo>
                            <a:pt x="355" y="311"/>
                            <a:pt x="321" y="300"/>
                            <a:pt x="288" y="289"/>
                          </a:cubicBezTo>
                          <a:cubicBezTo>
                            <a:pt x="233" y="271"/>
                            <a:pt x="217" y="228"/>
                            <a:pt x="166" y="211"/>
                          </a:cubicBezTo>
                          <a:cubicBezTo>
                            <a:pt x="158" y="204"/>
                            <a:pt x="153" y="194"/>
                            <a:pt x="143" y="189"/>
                          </a:cubicBezTo>
                          <a:cubicBezTo>
                            <a:pt x="122" y="179"/>
                            <a:pt x="77" y="167"/>
                            <a:pt x="77" y="167"/>
                          </a:cubicBezTo>
                          <a:cubicBezTo>
                            <a:pt x="69" y="174"/>
                            <a:pt x="56" y="179"/>
                            <a:pt x="54" y="189"/>
                          </a:cubicBezTo>
                          <a:cubicBezTo>
                            <a:pt x="52" y="200"/>
                            <a:pt x="62" y="211"/>
                            <a:pt x="66" y="222"/>
                          </a:cubicBezTo>
                          <a:cubicBezTo>
                            <a:pt x="90" y="291"/>
                            <a:pt x="103" y="326"/>
                            <a:pt x="166" y="367"/>
                          </a:cubicBezTo>
                          <a:cubicBezTo>
                            <a:pt x="191" y="405"/>
                            <a:pt x="216" y="431"/>
                            <a:pt x="254" y="456"/>
                          </a:cubicBezTo>
                          <a:cubicBezTo>
                            <a:pt x="258" y="467"/>
                            <a:pt x="274" y="481"/>
                            <a:pt x="266" y="489"/>
                          </a:cubicBezTo>
                          <a:cubicBezTo>
                            <a:pt x="238" y="517"/>
                            <a:pt x="87" y="521"/>
                            <a:pt x="77" y="522"/>
                          </a:cubicBezTo>
                          <a:cubicBezTo>
                            <a:pt x="66" y="526"/>
                            <a:pt x="51" y="526"/>
                            <a:pt x="43" y="534"/>
                          </a:cubicBezTo>
                          <a:cubicBezTo>
                            <a:pt x="0" y="577"/>
                            <a:pt x="74" y="592"/>
                            <a:pt x="99" y="600"/>
                          </a:cubicBezTo>
                          <a:cubicBezTo>
                            <a:pt x="149" y="651"/>
                            <a:pt x="210" y="662"/>
                            <a:pt x="277" y="678"/>
                          </a:cubicBezTo>
                          <a:cubicBezTo>
                            <a:pt x="255" y="685"/>
                            <a:pt x="232" y="693"/>
                            <a:pt x="210" y="700"/>
                          </a:cubicBezTo>
                          <a:cubicBezTo>
                            <a:pt x="199" y="704"/>
                            <a:pt x="177" y="711"/>
                            <a:pt x="177" y="711"/>
                          </a:cubicBezTo>
                          <a:cubicBezTo>
                            <a:pt x="139" y="749"/>
                            <a:pt x="131" y="729"/>
                            <a:pt x="99" y="778"/>
                          </a:cubicBezTo>
                          <a:cubicBezTo>
                            <a:pt x="187" y="807"/>
                            <a:pt x="143" y="796"/>
                            <a:pt x="232" y="811"/>
                          </a:cubicBezTo>
                          <a:cubicBezTo>
                            <a:pt x="277" y="807"/>
                            <a:pt x="321" y="805"/>
                            <a:pt x="366" y="800"/>
                          </a:cubicBezTo>
                          <a:cubicBezTo>
                            <a:pt x="385" y="798"/>
                            <a:pt x="408" y="802"/>
                            <a:pt x="421" y="789"/>
                          </a:cubicBezTo>
                          <a:cubicBezTo>
                            <a:pt x="426" y="784"/>
                            <a:pt x="459" y="682"/>
                            <a:pt x="477" y="656"/>
                          </a:cubicBezTo>
                          <a:cubicBezTo>
                            <a:pt x="503" y="576"/>
                            <a:pt x="467" y="671"/>
                            <a:pt x="521" y="589"/>
                          </a:cubicBezTo>
                          <a:cubicBezTo>
                            <a:pt x="564" y="525"/>
                            <a:pt x="491" y="583"/>
                            <a:pt x="565" y="534"/>
                          </a:cubicBezTo>
                          <a:cubicBezTo>
                            <a:pt x="585" y="479"/>
                            <a:pt x="603" y="500"/>
                            <a:pt x="621" y="445"/>
                          </a:cubicBezTo>
                          <a:cubicBezTo>
                            <a:pt x="608" y="379"/>
                            <a:pt x="623" y="402"/>
                            <a:pt x="588" y="367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431" name="Freeform 31"/>
                  <p:cNvSpPr>
                    <a:spLocks/>
                  </p:cNvSpPr>
                  <p:nvPr/>
                </p:nvSpPr>
                <p:spPr bwMode="auto">
                  <a:xfrm flipH="1">
                    <a:off x="2219" y="3353"/>
                    <a:ext cx="484" cy="279"/>
                  </a:xfrm>
                  <a:custGeom>
                    <a:avLst/>
                    <a:gdLst>
                      <a:gd name="T0" fmla="*/ 22353 w 333"/>
                      <a:gd name="T1" fmla="*/ 0 h 168"/>
                      <a:gd name="T2" fmla="*/ 37653 w 333"/>
                      <a:gd name="T3" fmla="*/ 33169 h 168"/>
                      <a:gd name="T4" fmla="*/ 57222 w 333"/>
                      <a:gd name="T5" fmla="*/ 112591 h 168"/>
                      <a:gd name="T6" fmla="*/ 81203 w 333"/>
                      <a:gd name="T7" fmla="*/ 128455 h 168"/>
                      <a:gd name="T8" fmla="*/ 85659 w 333"/>
                      <a:gd name="T9" fmla="*/ 176979 h 168"/>
                      <a:gd name="T10" fmla="*/ 87790 w 333"/>
                      <a:gd name="T11" fmla="*/ 225837 h 168"/>
                      <a:gd name="T12" fmla="*/ 81203 w 333"/>
                      <a:gd name="T13" fmla="*/ 192565 h 168"/>
                      <a:gd name="T14" fmla="*/ 68200 w 333"/>
                      <a:gd name="T15" fmla="*/ 161300 h 168"/>
                      <a:gd name="T16" fmla="*/ 61610 w 333"/>
                      <a:gd name="T17" fmla="*/ 145168 h 168"/>
                      <a:gd name="T18" fmla="*/ 68200 w 333"/>
                      <a:gd name="T19" fmla="*/ 161300 h 168"/>
                      <a:gd name="T20" fmla="*/ 83498 w 333"/>
                      <a:gd name="T21" fmla="*/ 192565 h 168"/>
                      <a:gd name="T22" fmla="*/ 87790 w 333"/>
                      <a:gd name="T23" fmla="*/ 338429 h 168"/>
                      <a:gd name="T24" fmla="*/ 61610 w 333"/>
                      <a:gd name="T25" fmla="*/ 290009 h 168"/>
                      <a:gd name="T26" fmla="*/ 18066 w 333"/>
                      <a:gd name="T27" fmla="*/ 225837 h 168"/>
                      <a:gd name="T28" fmla="*/ 9183 w 333"/>
                      <a:gd name="T29" fmla="*/ 33169 h 168"/>
                      <a:gd name="T30" fmla="*/ 22353 w 333"/>
                      <a:gd name="T31" fmla="*/ 0 h 16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33"/>
                      <a:gd name="T49" fmla="*/ 0 h 168"/>
                      <a:gd name="T50" fmla="*/ 333 w 333"/>
                      <a:gd name="T51" fmla="*/ 168 h 16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33" h="168">
                        <a:moveTo>
                          <a:pt x="82" y="0"/>
                        </a:moveTo>
                        <a:cubicBezTo>
                          <a:pt x="90" y="2"/>
                          <a:pt x="129" y="11"/>
                          <a:pt x="138" y="16"/>
                        </a:cubicBezTo>
                        <a:cubicBezTo>
                          <a:pt x="163" y="30"/>
                          <a:pt x="181" y="52"/>
                          <a:pt x="210" y="56"/>
                        </a:cubicBezTo>
                        <a:cubicBezTo>
                          <a:pt x="239" y="60"/>
                          <a:pt x="269" y="61"/>
                          <a:pt x="298" y="64"/>
                        </a:cubicBezTo>
                        <a:cubicBezTo>
                          <a:pt x="303" y="72"/>
                          <a:pt x="310" y="79"/>
                          <a:pt x="314" y="88"/>
                        </a:cubicBezTo>
                        <a:cubicBezTo>
                          <a:pt x="318" y="96"/>
                          <a:pt x="330" y="108"/>
                          <a:pt x="322" y="112"/>
                        </a:cubicBezTo>
                        <a:cubicBezTo>
                          <a:pt x="313" y="116"/>
                          <a:pt x="307" y="100"/>
                          <a:pt x="298" y="96"/>
                        </a:cubicBezTo>
                        <a:cubicBezTo>
                          <a:pt x="283" y="89"/>
                          <a:pt x="266" y="85"/>
                          <a:pt x="250" y="80"/>
                        </a:cubicBezTo>
                        <a:cubicBezTo>
                          <a:pt x="242" y="77"/>
                          <a:pt x="226" y="72"/>
                          <a:pt x="226" y="72"/>
                        </a:cubicBezTo>
                        <a:cubicBezTo>
                          <a:pt x="226" y="72"/>
                          <a:pt x="242" y="77"/>
                          <a:pt x="250" y="80"/>
                        </a:cubicBezTo>
                        <a:cubicBezTo>
                          <a:pt x="284" y="91"/>
                          <a:pt x="266" y="86"/>
                          <a:pt x="306" y="96"/>
                        </a:cubicBezTo>
                        <a:cubicBezTo>
                          <a:pt x="325" y="125"/>
                          <a:pt x="333" y="135"/>
                          <a:pt x="322" y="168"/>
                        </a:cubicBezTo>
                        <a:cubicBezTo>
                          <a:pt x="290" y="157"/>
                          <a:pt x="259" y="151"/>
                          <a:pt x="226" y="144"/>
                        </a:cubicBezTo>
                        <a:cubicBezTo>
                          <a:pt x="171" y="107"/>
                          <a:pt x="145" y="118"/>
                          <a:pt x="66" y="112"/>
                        </a:cubicBezTo>
                        <a:cubicBezTo>
                          <a:pt x="36" y="92"/>
                          <a:pt x="0" y="60"/>
                          <a:pt x="34" y="16"/>
                        </a:cubicBezTo>
                        <a:cubicBezTo>
                          <a:pt x="44" y="3"/>
                          <a:pt x="66" y="5"/>
                          <a:pt x="82" y="0"/>
                        </a:cubicBezTo>
                        <a:close/>
                      </a:path>
                    </a:pathLst>
                  </a:custGeom>
                  <a:solidFill>
                    <a:srgbClr val="A50021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32" name="Oval 3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747" y="2302"/>
                    <a:ext cx="1673" cy="1117"/>
                  </a:xfrm>
                  <a:prstGeom prst="ellipse">
                    <a:avLst/>
                  </a:prstGeom>
                  <a:solidFill>
                    <a:srgbClr val="FF9966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altLang="en-US" sz="1600"/>
                  </a:p>
                </p:txBody>
              </p:sp>
              <p:grpSp>
                <p:nvGrpSpPr>
                  <p:cNvPr id="17433" name="Group 33"/>
                  <p:cNvGrpSpPr>
                    <a:grpSpLocks/>
                  </p:cNvGrpSpPr>
                  <p:nvPr/>
                </p:nvGrpSpPr>
                <p:grpSpPr bwMode="auto">
                  <a:xfrm flipH="1">
                    <a:off x="2200" y="2628"/>
                    <a:ext cx="1080" cy="605"/>
                    <a:chOff x="1248" y="2448"/>
                    <a:chExt cx="744" cy="363"/>
                  </a:xfrm>
                </p:grpSpPr>
                <p:sp>
                  <p:nvSpPr>
                    <p:cNvPr id="17448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1248" y="2496"/>
                      <a:ext cx="482" cy="272"/>
                    </a:xfrm>
                    <a:custGeom>
                      <a:avLst/>
                      <a:gdLst>
                        <a:gd name="T0" fmla="*/ 482 w 482"/>
                        <a:gd name="T1" fmla="*/ 0 h 272"/>
                        <a:gd name="T2" fmla="*/ 250 w 482"/>
                        <a:gd name="T3" fmla="*/ 24 h 272"/>
                        <a:gd name="T4" fmla="*/ 354 w 482"/>
                        <a:gd name="T5" fmla="*/ 88 h 272"/>
                        <a:gd name="T6" fmla="*/ 242 w 482"/>
                        <a:gd name="T7" fmla="*/ 112 h 272"/>
                        <a:gd name="T8" fmla="*/ 170 w 482"/>
                        <a:gd name="T9" fmla="*/ 88 h 272"/>
                        <a:gd name="T10" fmla="*/ 122 w 482"/>
                        <a:gd name="T11" fmla="*/ 72 h 272"/>
                        <a:gd name="T12" fmla="*/ 250 w 482"/>
                        <a:gd name="T13" fmla="*/ 200 h 272"/>
                        <a:gd name="T14" fmla="*/ 18 w 482"/>
                        <a:gd name="T15" fmla="*/ 136 h 272"/>
                        <a:gd name="T16" fmla="*/ 2 w 482"/>
                        <a:gd name="T17" fmla="*/ 160 h 272"/>
                        <a:gd name="T18" fmla="*/ 34 w 482"/>
                        <a:gd name="T19" fmla="*/ 240 h 272"/>
                        <a:gd name="T20" fmla="*/ 106 w 482"/>
                        <a:gd name="T21" fmla="*/ 248 h 272"/>
                        <a:gd name="T22" fmla="*/ 210 w 482"/>
                        <a:gd name="T23" fmla="*/ 272 h 272"/>
                        <a:gd name="T24" fmla="*/ 378 w 482"/>
                        <a:gd name="T25" fmla="*/ 248 h 272"/>
                        <a:gd name="T26" fmla="*/ 482 w 482"/>
                        <a:gd name="T27" fmla="*/ 0 h 272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82"/>
                        <a:gd name="T43" fmla="*/ 0 h 272"/>
                        <a:gd name="T44" fmla="*/ 482 w 482"/>
                        <a:gd name="T45" fmla="*/ 272 h 272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82" h="272">
                          <a:moveTo>
                            <a:pt x="482" y="0"/>
                          </a:moveTo>
                          <a:cubicBezTo>
                            <a:pt x="403" y="16"/>
                            <a:pt x="331" y="19"/>
                            <a:pt x="250" y="24"/>
                          </a:cubicBezTo>
                          <a:cubicBezTo>
                            <a:pt x="278" y="66"/>
                            <a:pt x="307" y="79"/>
                            <a:pt x="354" y="88"/>
                          </a:cubicBezTo>
                          <a:cubicBezTo>
                            <a:pt x="323" y="135"/>
                            <a:pt x="302" y="119"/>
                            <a:pt x="242" y="112"/>
                          </a:cubicBezTo>
                          <a:cubicBezTo>
                            <a:pt x="218" y="104"/>
                            <a:pt x="194" y="96"/>
                            <a:pt x="170" y="88"/>
                          </a:cubicBezTo>
                          <a:cubicBezTo>
                            <a:pt x="154" y="83"/>
                            <a:pt x="122" y="72"/>
                            <a:pt x="122" y="72"/>
                          </a:cubicBezTo>
                          <a:cubicBezTo>
                            <a:pt x="141" y="165"/>
                            <a:pt x="154" y="184"/>
                            <a:pt x="250" y="200"/>
                          </a:cubicBezTo>
                          <a:cubicBezTo>
                            <a:pt x="153" y="232"/>
                            <a:pt x="97" y="162"/>
                            <a:pt x="18" y="136"/>
                          </a:cubicBezTo>
                          <a:cubicBezTo>
                            <a:pt x="13" y="144"/>
                            <a:pt x="3" y="150"/>
                            <a:pt x="2" y="160"/>
                          </a:cubicBezTo>
                          <a:cubicBezTo>
                            <a:pt x="0" y="173"/>
                            <a:pt x="19" y="234"/>
                            <a:pt x="34" y="240"/>
                          </a:cubicBezTo>
                          <a:cubicBezTo>
                            <a:pt x="57" y="248"/>
                            <a:pt x="82" y="245"/>
                            <a:pt x="106" y="248"/>
                          </a:cubicBezTo>
                          <a:cubicBezTo>
                            <a:pt x="172" y="270"/>
                            <a:pt x="137" y="262"/>
                            <a:pt x="210" y="272"/>
                          </a:cubicBezTo>
                          <a:cubicBezTo>
                            <a:pt x="268" y="267"/>
                            <a:pt x="323" y="266"/>
                            <a:pt x="378" y="248"/>
                          </a:cubicBezTo>
                          <a:cubicBezTo>
                            <a:pt x="428" y="172"/>
                            <a:pt x="460" y="89"/>
                            <a:pt x="482" y="0"/>
                          </a:cubicBezTo>
                          <a:close/>
                        </a:path>
                      </a:pathLst>
                    </a:custGeom>
                    <a:solidFill>
                      <a:srgbClr val="FF66FF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49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1392" y="2448"/>
                      <a:ext cx="600" cy="363"/>
                    </a:xfrm>
                    <a:custGeom>
                      <a:avLst/>
                      <a:gdLst>
                        <a:gd name="T0" fmla="*/ 433 w 600"/>
                        <a:gd name="T1" fmla="*/ 7 h 363"/>
                        <a:gd name="T2" fmla="*/ 466 w 600"/>
                        <a:gd name="T3" fmla="*/ 29 h 363"/>
                        <a:gd name="T4" fmla="*/ 500 w 600"/>
                        <a:gd name="T5" fmla="*/ 40 h 363"/>
                        <a:gd name="T6" fmla="*/ 511 w 600"/>
                        <a:gd name="T7" fmla="*/ 74 h 363"/>
                        <a:gd name="T8" fmla="*/ 578 w 600"/>
                        <a:gd name="T9" fmla="*/ 163 h 363"/>
                        <a:gd name="T10" fmla="*/ 522 w 600"/>
                        <a:gd name="T11" fmla="*/ 363 h 363"/>
                        <a:gd name="T12" fmla="*/ 133 w 600"/>
                        <a:gd name="T13" fmla="*/ 340 h 363"/>
                        <a:gd name="T14" fmla="*/ 33 w 600"/>
                        <a:gd name="T15" fmla="*/ 307 h 363"/>
                        <a:gd name="T16" fmla="*/ 0 w 600"/>
                        <a:gd name="T17" fmla="*/ 296 h 363"/>
                        <a:gd name="T18" fmla="*/ 211 w 600"/>
                        <a:gd name="T19" fmla="*/ 229 h 363"/>
                        <a:gd name="T20" fmla="*/ 211 w 600"/>
                        <a:gd name="T21" fmla="*/ 207 h 363"/>
                        <a:gd name="T22" fmla="*/ 178 w 600"/>
                        <a:gd name="T23" fmla="*/ 185 h 363"/>
                        <a:gd name="T24" fmla="*/ 233 w 600"/>
                        <a:gd name="T25" fmla="*/ 107 h 363"/>
                        <a:gd name="T26" fmla="*/ 311 w 600"/>
                        <a:gd name="T27" fmla="*/ 107 h 363"/>
                        <a:gd name="T28" fmla="*/ 300 w 600"/>
                        <a:gd name="T29" fmla="*/ 74 h 363"/>
                        <a:gd name="T30" fmla="*/ 444 w 600"/>
                        <a:gd name="T31" fmla="*/ 18 h 363"/>
                        <a:gd name="T32" fmla="*/ 433 w 600"/>
                        <a:gd name="T33" fmla="*/ 7 h 36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00"/>
                        <a:gd name="T52" fmla="*/ 0 h 363"/>
                        <a:gd name="T53" fmla="*/ 600 w 600"/>
                        <a:gd name="T54" fmla="*/ 363 h 36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00" h="363">
                          <a:moveTo>
                            <a:pt x="433" y="7"/>
                          </a:moveTo>
                          <a:cubicBezTo>
                            <a:pt x="444" y="14"/>
                            <a:pt x="454" y="23"/>
                            <a:pt x="466" y="29"/>
                          </a:cubicBezTo>
                          <a:cubicBezTo>
                            <a:pt x="477" y="34"/>
                            <a:pt x="492" y="32"/>
                            <a:pt x="500" y="40"/>
                          </a:cubicBezTo>
                          <a:cubicBezTo>
                            <a:pt x="508" y="48"/>
                            <a:pt x="505" y="64"/>
                            <a:pt x="511" y="74"/>
                          </a:cubicBezTo>
                          <a:cubicBezTo>
                            <a:pt x="542" y="130"/>
                            <a:pt x="544" y="129"/>
                            <a:pt x="578" y="163"/>
                          </a:cubicBezTo>
                          <a:cubicBezTo>
                            <a:pt x="572" y="239"/>
                            <a:pt x="600" y="335"/>
                            <a:pt x="522" y="363"/>
                          </a:cubicBezTo>
                          <a:cubicBezTo>
                            <a:pt x="515" y="363"/>
                            <a:pt x="225" y="359"/>
                            <a:pt x="133" y="340"/>
                          </a:cubicBezTo>
                          <a:cubicBezTo>
                            <a:pt x="130" y="339"/>
                            <a:pt x="51" y="313"/>
                            <a:pt x="33" y="307"/>
                          </a:cubicBezTo>
                          <a:cubicBezTo>
                            <a:pt x="22" y="303"/>
                            <a:pt x="0" y="296"/>
                            <a:pt x="0" y="296"/>
                          </a:cubicBezTo>
                          <a:cubicBezTo>
                            <a:pt x="33" y="196"/>
                            <a:pt x="81" y="237"/>
                            <a:pt x="211" y="229"/>
                          </a:cubicBezTo>
                          <a:cubicBezTo>
                            <a:pt x="264" y="211"/>
                            <a:pt x="246" y="225"/>
                            <a:pt x="211" y="207"/>
                          </a:cubicBezTo>
                          <a:cubicBezTo>
                            <a:pt x="199" y="201"/>
                            <a:pt x="189" y="192"/>
                            <a:pt x="178" y="185"/>
                          </a:cubicBezTo>
                          <a:cubicBezTo>
                            <a:pt x="204" y="107"/>
                            <a:pt x="178" y="125"/>
                            <a:pt x="233" y="107"/>
                          </a:cubicBezTo>
                          <a:cubicBezTo>
                            <a:pt x="242" y="109"/>
                            <a:pt x="299" y="132"/>
                            <a:pt x="311" y="107"/>
                          </a:cubicBezTo>
                          <a:cubicBezTo>
                            <a:pt x="316" y="97"/>
                            <a:pt x="304" y="85"/>
                            <a:pt x="300" y="74"/>
                          </a:cubicBezTo>
                          <a:cubicBezTo>
                            <a:pt x="324" y="0"/>
                            <a:pt x="368" y="37"/>
                            <a:pt x="444" y="18"/>
                          </a:cubicBezTo>
                          <a:cubicBezTo>
                            <a:pt x="449" y="17"/>
                            <a:pt x="437" y="11"/>
                            <a:pt x="433" y="7"/>
                          </a:cubicBezTo>
                          <a:close/>
                        </a:path>
                      </a:pathLst>
                    </a:custGeom>
                    <a:solidFill>
                      <a:srgbClr val="993366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434" name="Group 36"/>
                  <p:cNvGrpSpPr>
                    <a:grpSpLocks/>
                  </p:cNvGrpSpPr>
                  <p:nvPr/>
                </p:nvGrpSpPr>
                <p:grpSpPr bwMode="auto">
                  <a:xfrm flipH="1">
                    <a:off x="1436" y="1826"/>
                    <a:ext cx="1429" cy="1183"/>
                    <a:chOff x="1536" y="1968"/>
                    <a:chExt cx="986" cy="711"/>
                  </a:xfrm>
                </p:grpSpPr>
                <p:sp>
                  <p:nvSpPr>
                    <p:cNvPr id="17443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2353" y="2056"/>
                      <a:ext cx="169" cy="256"/>
                    </a:xfrm>
                    <a:custGeom>
                      <a:avLst/>
                      <a:gdLst>
                        <a:gd name="T0" fmla="*/ 39 w 169"/>
                        <a:gd name="T1" fmla="*/ 24 h 256"/>
                        <a:gd name="T2" fmla="*/ 7 w 169"/>
                        <a:gd name="T3" fmla="*/ 152 h 256"/>
                        <a:gd name="T4" fmla="*/ 47 w 169"/>
                        <a:gd name="T5" fmla="*/ 256 h 256"/>
                        <a:gd name="T6" fmla="*/ 55 w 169"/>
                        <a:gd name="T7" fmla="*/ 224 h 256"/>
                        <a:gd name="T8" fmla="*/ 63 w 169"/>
                        <a:gd name="T9" fmla="*/ 160 h 256"/>
                        <a:gd name="T10" fmla="*/ 79 w 169"/>
                        <a:gd name="T11" fmla="*/ 208 h 256"/>
                        <a:gd name="T12" fmla="*/ 103 w 169"/>
                        <a:gd name="T13" fmla="*/ 224 h 256"/>
                        <a:gd name="T14" fmla="*/ 119 w 169"/>
                        <a:gd name="T15" fmla="*/ 80 h 256"/>
                        <a:gd name="T16" fmla="*/ 111 w 169"/>
                        <a:gd name="T17" fmla="*/ 32 h 256"/>
                        <a:gd name="T18" fmla="*/ 63 w 169"/>
                        <a:gd name="T19" fmla="*/ 0 h 256"/>
                        <a:gd name="T20" fmla="*/ 47 w 169"/>
                        <a:gd name="T21" fmla="*/ 24 h 256"/>
                        <a:gd name="T22" fmla="*/ 23 w 169"/>
                        <a:gd name="T23" fmla="*/ 32 h 256"/>
                        <a:gd name="T24" fmla="*/ 39 w 169"/>
                        <a:gd name="T25" fmla="*/ 24 h 25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69"/>
                        <a:gd name="T40" fmla="*/ 0 h 256"/>
                        <a:gd name="T41" fmla="*/ 169 w 169"/>
                        <a:gd name="T42" fmla="*/ 256 h 25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69" h="256">
                          <a:moveTo>
                            <a:pt x="39" y="24"/>
                          </a:moveTo>
                          <a:cubicBezTo>
                            <a:pt x="25" y="67"/>
                            <a:pt x="18" y="108"/>
                            <a:pt x="7" y="152"/>
                          </a:cubicBezTo>
                          <a:cubicBezTo>
                            <a:pt x="12" y="201"/>
                            <a:pt x="0" y="240"/>
                            <a:pt x="47" y="256"/>
                          </a:cubicBezTo>
                          <a:cubicBezTo>
                            <a:pt x="50" y="245"/>
                            <a:pt x="53" y="235"/>
                            <a:pt x="55" y="224"/>
                          </a:cubicBezTo>
                          <a:cubicBezTo>
                            <a:pt x="59" y="203"/>
                            <a:pt x="45" y="172"/>
                            <a:pt x="63" y="160"/>
                          </a:cubicBezTo>
                          <a:cubicBezTo>
                            <a:pt x="77" y="151"/>
                            <a:pt x="74" y="192"/>
                            <a:pt x="79" y="208"/>
                          </a:cubicBezTo>
                          <a:cubicBezTo>
                            <a:pt x="82" y="217"/>
                            <a:pt x="95" y="219"/>
                            <a:pt x="103" y="224"/>
                          </a:cubicBezTo>
                          <a:cubicBezTo>
                            <a:pt x="169" y="202"/>
                            <a:pt x="131" y="223"/>
                            <a:pt x="119" y="80"/>
                          </a:cubicBezTo>
                          <a:cubicBezTo>
                            <a:pt x="118" y="64"/>
                            <a:pt x="120" y="45"/>
                            <a:pt x="111" y="32"/>
                          </a:cubicBezTo>
                          <a:cubicBezTo>
                            <a:pt x="100" y="16"/>
                            <a:pt x="63" y="0"/>
                            <a:pt x="63" y="0"/>
                          </a:cubicBezTo>
                          <a:cubicBezTo>
                            <a:pt x="58" y="8"/>
                            <a:pt x="55" y="18"/>
                            <a:pt x="47" y="24"/>
                          </a:cubicBezTo>
                          <a:cubicBezTo>
                            <a:pt x="40" y="29"/>
                            <a:pt x="31" y="32"/>
                            <a:pt x="23" y="32"/>
                          </a:cubicBezTo>
                          <a:cubicBezTo>
                            <a:pt x="17" y="32"/>
                            <a:pt x="34" y="27"/>
                            <a:pt x="39" y="24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7444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968"/>
                      <a:ext cx="867" cy="711"/>
                      <a:chOff x="1533" y="1978"/>
                      <a:chExt cx="867" cy="711"/>
                    </a:xfrm>
                  </p:grpSpPr>
                  <p:sp>
                    <p:nvSpPr>
                      <p:cNvPr id="17445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33" y="2178"/>
                        <a:ext cx="833" cy="511"/>
                      </a:xfrm>
                      <a:custGeom>
                        <a:avLst/>
                        <a:gdLst>
                          <a:gd name="T0" fmla="*/ 356 w 833"/>
                          <a:gd name="T1" fmla="*/ 0 h 511"/>
                          <a:gd name="T2" fmla="*/ 289 w 833"/>
                          <a:gd name="T3" fmla="*/ 22 h 511"/>
                          <a:gd name="T4" fmla="*/ 256 w 833"/>
                          <a:gd name="T5" fmla="*/ 33 h 511"/>
                          <a:gd name="T6" fmla="*/ 178 w 833"/>
                          <a:gd name="T7" fmla="*/ 100 h 511"/>
                          <a:gd name="T8" fmla="*/ 111 w 833"/>
                          <a:gd name="T9" fmla="*/ 122 h 511"/>
                          <a:gd name="T10" fmla="*/ 0 w 833"/>
                          <a:gd name="T11" fmla="*/ 166 h 511"/>
                          <a:gd name="T12" fmla="*/ 89 w 833"/>
                          <a:gd name="T13" fmla="*/ 188 h 511"/>
                          <a:gd name="T14" fmla="*/ 133 w 833"/>
                          <a:gd name="T15" fmla="*/ 200 h 511"/>
                          <a:gd name="T16" fmla="*/ 333 w 833"/>
                          <a:gd name="T17" fmla="*/ 155 h 511"/>
                          <a:gd name="T18" fmla="*/ 345 w 833"/>
                          <a:gd name="T19" fmla="*/ 344 h 511"/>
                          <a:gd name="T20" fmla="*/ 411 w 833"/>
                          <a:gd name="T21" fmla="*/ 322 h 511"/>
                          <a:gd name="T22" fmla="*/ 444 w 833"/>
                          <a:gd name="T23" fmla="*/ 311 h 511"/>
                          <a:gd name="T24" fmla="*/ 467 w 833"/>
                          <a:gd name="T25" fmla="*/ 288 h 511"/>
                          <a:gd name="T26" fmla="*/ 511 w 833"/>
                          <a:gd name="T27" fmla="*/ 411 h 511"/>
                          <a:gd name="T28" fmla="*/ 544 w 833"/>
                          <a:gd name="T29" fmla="*/ 422 h 511"/>
                          <a:gd name="T30" fmla="*/ 600 w 833"/>
                          <a:gd name="T31" fmla="*/ 377 h 511"/>
                          <a:gd name="T32" fmla="*/ 644 w 833"/>
                          <a:gd name="T33" fmla="*/ 311 h 511"/>
                          <a:gd name="T34" fmla="*/ 678 w 833"/>
                          <a:gd name="T35" fmla="*/ 422 h 511"/>
                          <a:gd name="T36" fmla="*/ 700 w 833"/>
                          <a:gd name="T37" fmla="*/ 511 h 511"/>
                          <a:gd name="T38" fmla="*/ 711 w 833"/>
                          <a:gd name="T39" fmla="*/ 477 h 511"/>
                          <a:gd name="T40" fmla="*/ 722 w 833"/>
                          <a:gd name="T41" fmla="*/ 400 h 511"/>
                          <a:gd name="T42" fmla="*/ 789 w 833"/>
                          <a:gd name="T43" fmla="*/ 444 h 511"/>
                          <a:gd name="T44" fmla="*/ 822 w 833"/>
                          <a:gd name="T45" fmla="*/ 500 h 511"/>
                          <a:gd name="T46" fmla="*/ 833 w 833"/>
                          <a:gd name="T47" fmla="*/ 466 h 511"/>
                          <a:gd name="T48" fmla="*/ 800 w 833"/>
                          <a:gd name="T49" fmla="*/ 288 h 511"/>
                          <a:gd name="T50" fmla="*/ 733 w 833"/>
                          <a:gd name="T51" fmla="*/ 144 h 511"/>
                          <a:gd name="T52" fmla="*/ 711 w 833"/>
                          <a:gd name="T53" fmla="*/ 111 h 511"/>
                          <a:gd name="T54" fmla="*/ 589 w 833"/>
                          <a:gd name="T55" fmla="*/ 77 h 511"/>
                          <a:gd name="T56" fmla="*/ 433 w 833"/>
                          <a:gd name="T57" fmla="*/ 33 h 511"/>
                          <a:gd name="T58" fmla="*/ 356 w 833"/>
                          <a:gd name="T59" fmla="*/ 0 h 511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w 833"/>
                          <a:gd name="T91" fmla="*/ 0 h 511"/>
                          <a:gd name="T92" fmla="*/ 833 w 833"/>
                          <a:gd name="T93" fmla="*/ 511 h 511"/>
                        </a:gdLst>
                        <a:ahLst/>
                        <a:cxnLst>
                          <a:cxn ang="T60">
                            <a:pos x="T0" y="T1"/>
                          </a:cxn>
                          <a:cxn ang="T61">
                            <a:pos x="T2" y="T3"/>
                          </a:cxn>
                          <a:cxn ang="T62">
                            <a:pos x="T4" y="T5"/>
                          </a:cxn>
                          <a:cxn ang="T63">
                            <a:pos x="T6" y="T7"/>
                          </a:cxn>
                          <a:cxn ang="T64">
                            <a:pos x="T8" y="T9"/>
                          </a:cxn>
                          <a:cxn ang="T65">
                            <a:pos x="T10" y="T11"/>
                          </a:cxn>
                          <a:cxn ang="T66">
                            <a:pos x="T12" y="T13"/>
                          </a:cxn>
                          <a:cxn ang="T67">
                            <a:pos x="T14" y="T15"/>
                          </a:cxn>
                          <a:cxn ang="T68">
                            <a:pos x="T16" y="T17"/>
                          </a:cxn>
                          <a:cxn ang="T69">
                            <a:pos x="T18" y="T19"/>
                          </a:cxn>
                          <a:cxn ang="T70">
                            <a:pos x="T20" y="T21"/>
                          </a:cxn>
                          <a:cxn ang="T71">
                            <a:pos x="T22" y="T23"/>
                          </a:cxn>
                          <a:cxn ang="T72">
                            <a:pos x="T24" y="T25"/>
                          </a:cxn>
                          <a:cxn ang="T73">
                            <a:pos x="T26" y="T27"/>
                          </a:cxn>
                          <a:cxn ang="T74">
                            <a:pos x="T28" y="T29"/>
                          </a:cxn>
                          <a:cxn ang="T75">
                            <a:pos x="T30" y="T31"/>
                          </a:cxn>
                          <a:cxn ang="T76">
                            <a:pos x="T32" y="T33"/>
                          </a:cxn>
                          <a:cxn ang="T77">
                            <a:pos x="T34" y="T35"/>
                          </a:cxn>
                          <a:cxn ang="T78">
                            <a:pos x="T36" y="T37"/>
                          </a:cxn>
                          <a:cxn ang="T79">
                            <a:pos x="T38" y="T39"/>
                          </a:cxn>
                          <a:cxn ang="T80">
                            <a:pos x="T40" y="T41"/>
                          </a:cxn>
                          <a:cxn ang="T81">
                            <a:pos x="T42" y="T43"/>
                          </a:cxn>
                          <a:cxn ang="T82">
                            <a:pos x="T44" y="T45"/>
                          </a:cxn>
                          <a:cxn ang="T83">
                            <a:pos x="T46" y="T47"/>
                          </a:cxn>
                          <a:cxn ang="T84">
                            <a:pos x="T48" y="T49"/>
                          </a:cxn>
                          <a:cxn ang="T85">
                            <a:pos x="T50" y="T51"/>
                          </a:cxn>
                          <a:cxn ang="T86">
                            <a:pos x="T52" y="T53"/>
                          </a:cxn>
                          <a:cxn ang="T87">
                            <a:pos x="T54" y="T55"/>
                          </a:cxn>
                          <a:cxn ang="T88">
                            <a:pos x="T56" y="T57"/>
                          </a:cxn>
                          <a:cxn ang="T89">
                            <a:pos x="T58" y="T59"/>
                          </a:cxn>
                        </a:cxnLst>
                        <a:rect l="T90" t="T91" r="T92" b="T93"/>
                        <a:pathLst>
                          <a:path w="833" h="511">
                            <a:moveTo>
                              <a:pt x="356" y="0"/>
                            </a:moveTo>
                            <a:cubicBezTo>
                              <a:pt x="334" y="7"/>
                              <a:pt x="311" y="15"/>
                              <a:pt x="289" y="22"/>
                            </a:cubicBezTo>
                            <a:cubicBezTo>
                              <a:pt x="278" y="26"/>
                              <a:pt x="256" y="33"/>
                              <a:pt x="256" y="33"/>
                            </a:cubicBezTo>
                            <a:cubicBezTo>
                              <a:pt x="243" y="46"/>
                              <a:pt x="191" y="93"/>
                              <a:pt x="178" y="100"/>
                            </a:cubicBezTo>
                            <a:cubicBezTo>
                              <a:pt x="157" y="111"/>
                              <a:pt x="111" y="122"/>
                              <a:pt x="111" y="122"/>
                            </a:cubicBezTo>
                            <a:cubicBezTo>
                              <a:pt x="73" y="147"/>
                              <a:pt x="44" y="155"/>
                              <a:pt x="0" y="166"/>
                            </a:cubicBezTo>
                            <a:cubicBezTo>
                              <a:pt x="30" y="173"/>
                              <a:pt x="59" y="180"/>
                              <a:pt x="89" y="188"/>
                            </a:cubicBezTo>
                            <a:cubicBezTo>
                              <a:pt x="104" y="192"/>
                              <a:pt x="133" y="200"/>
                              <a:pt x="133" y="200"/>
                            </a:cubicBezTo>
                            <a:cubicBezTo>
                              <a:pt x="230" y="191"/>
                              <a:pt x="264" y="201"/>
                              <a:pt x="333" y="155"/>
                            </a:cubicBezTo>
                            <a:cubicBezTo>
                              <a:pt x="337" y="218"/>
                              <a:pt x="318" y="287"/>
                              <a:pt x="345" y="344"/>
                            </a:cubicBezTo>
                            <a:cubicBezTo>
                              <a:pt x="355" y="365"/>
                              <a:pt x="389" y="329"/>
                              <a:pt x="411" y="322"/>
                            </a:cubicBezTo>
                            <a:cubicBezTo>
                              <a:pt x="422" y="318"/>
                              <a:pt x="444" y="311"/>
                              <a:pt x="444" y="311"/>
                            </a:cubicBezTo>
                            <a:cubicBezTo>
                              <a:pt x="452" y="303"/>
                              <a:pt x="456" y="288"/>
                              <a:pt x="467" y="288"/>
                            </a:cubicBezTo>
                            <a:cubicBezTo>
                              <a:pt x="500" y="288"/>
                              <a:pt x="501" y="395"/>
                              <a:pt x="511" y="411"/>
                            </a:cubicBezTo>
                            <a:cubicBezTo>
                              <a:pt x="517" y="421"/>
                              <a:pt x="533" y="418"/>
                              <a:pt x="544" y="422"/>
                            </a:cubicBezTo>
                            <a:cubicBezTo>
                              <a:pt x="570" y="405"/>
                              <a:pt x="582" y="401"/>
                              <a:pt x="600" y="377"/>
                            </a:cubicBezTo>
                            <a:cubicBezTo>
                              <a:pt x="616" y="356"/>
                              <a:pt x="644" y="311"/>
                              <a:pt x="644" y="311"/>
                            </a:cubicBezTo>
                            <a:cubicBezTo>
                              <a:pt x="691" y="356"/>
                              <a:pt x="658" y="315"/>
                              <a:pt x="678" y="422"/>
                            </a:cubicBezTo>
                            <a:cubicBezTo>
                              <a:pt x="684" y="452"/>
                              <a:pt x="700" y="511"/>
                              <a:pt x="700" y="511"/>
                            </a:cubicBezTo>
                            <a:cubicBezTo>
                              <a:pt x="704" y="500"/>
                              <a:pt x="709" y="489"/>
                              <a:pt x="711" y="477"/>
                            </a:cubicBezTo>
                            <a:cubicBezTo>
                              <a:pt x="716" y="452"/>
                              <a:pt x="698" y="410"/>
                              <a:pt x="722" y="400"/>
                            </a:cubicBezTo>
                            <a:cubicBezTo>
                              <a:pt x="747" y="390"/>
                              <a:pt x="789" y="444"/>
                              <a:pt x="789" y="444"/>
                            </a:cubicBezTo>
                            <a:cubicBezTo>
                              <a:pt x="790" y="446"/>
                              <a:pt x="804" y="506"/>
                              <a:pt x="822" y="500"/>
                            </a:cubicBezTo>
                            <a:cubicBezTo>
                              <a:pt x="833" y="496"/>
                              <a:pt x="829" y="477"/>
                              <a:pt x="833" y="466"/>
                            </a:cubicBezTo>
                            <a:cubicBezTo>
                              <a:pt x="814" y="409"/>
                              <a:pt x="807" y="348"/>
                              <a:pt x="800" y="288"/>
                            </a:cubicBezTo>
                            <a:cubicBezTo>
                              <a:pt x="790" y="211"/>
                              <a:pt x="806" y="168"/>
                              <a:pt x="733" y="144"/>
                            </a:cubicBezTo>
                            <a:cubicBezTo>
                              <a:pt x="726" y="133"/>
                              <a:pt x="721" y="119"/>
                              <a:pt x="711" y="111"/>
                            </a:cubicBezTo>
                            <a:cubicBezTo>
                              <a:pt x="678" y="85"/>
                              <a:pt x="629" y="90"/>
                              <a:pt x="589" y="77"/>
                            </a:cubicBezTo>
                            <a:cubicBezTo>
                              <a:pt x="537" y="60"/>
                              <a:pt x="485" y="50"/>
                              <a:pt x="433" y="33"/>
                            </a:cubicBezTo>
                            <a:cubicBezTo>
                              <a:pt x="412" y="26"/>
                              <a:pt x="375" y="0"/>
                              <a:pt x="356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285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46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66" y="2066"/>
                        <a:ext cx="713" cy="534"/>
                      </a:xfrm>
                      <a:custGeom>
                        <a:avLst/>
                        <a:gdLst>
                          <a:gd name="T0" fmla="*/ 300 w 713"/>
                          <a:gd name="T1" fmla="*/ 23 h 534"/>
                          <a:gd name="T2" fmla="*/ 100 w 713"/>
                          <a:gd name="T3" fmla="*/ 112 h 534"/>
                          <a:gd name="T4" fmla="*/ 34 w 713"/>
                          <a:gd name="T5" fmla="*/ 156 h 534"/>
                          <a:gd name="T6" fmla="*/ 0 w 713"/>
                          <a:gd name="T7" fmla="*/ 178 h 534"/>
                          <a:gd name="T8" fmla="*/ 34 w 713"/>
                          <a:gd name="T9" fmla="*/ 212 h 534"/>
                          <a:gd name="T10" fmla="*/ 234 w 713"/>
                          <a:gd name="T11" fmla="*/ 200 h 534"/>
                          <a:gd name="T12" fmla="*/ 245 w 713"/>
                          <a:gd name="T13" fmla="*/ 378 h 534"/>
                          <a:gd name="T14" fmla="*/ 367 w 713"/>
                          <a:gd name="T15" fmla="*/ 278 h 534"/>
                          <a:gd name="T16" fmla="*/ 400 w 713"/>
                          <a:gd name="T17" fmla="*/ 289 h 534"/>
                          <a:gd name="T18" fmla="*/ 434 w 713"/>
                          <a:gd name="T19" fmla="*/ 478 h 534"/>
                          <a:gd name="T20" fmla="*/ 467 w 713"/>
                          <a:gd name="T21" fmla="*/ 456 h 534"/>
                          <a:gd name="T22" fmla="*/ 478 w 713"/>
                          <a:gd name="T23" fmla="*/ 423 h 534"/>
                          <a:gd name="T24" fmla="*/ 545 w 713"/>
                          <a:gd name="T25" fmla="*/ 334 h 534"/>
                          <a:gd name="T26" fmla="*/ 567 w 713"/>
                          <a:gd name="T27" fmla="*/ 300 h 534"/>
                          <a:gd name="T28" fmla="*/ 634 w 713"/>
                          <a:gd name="T29" fmla="*/ 534 h 534"/>
                          <a:gd name="T30" fmla="*/ 689 w 713"/>
                          <a:gd name="T31" fmla="*/ 400 h 534"/>
                          <a:gd name="T32" fmla="*/ 711 w 713"/>
                          <a:gd name="T33" fmla="*/ 312 h 534"/>
                          <a:gd name="T34" fmla="*/ 689 w 713"/>
                          <a:gd name="T35" fmla="*/ 212 h 534"/>
                          <a:gd name="T36" fmla="*/ 567 w 713"/>
                          <a:gd name="T37" fmla="*/ 134 h 534"/>
                          <a:gd name="T38" fmla="*/ 467 w 713"/>
                          <a:gd name="T39" fmla="*/ 56 h 534"/>
                          <a:gd name="T40" fmla="*/ 400 w 713"/>
                          <a:gd name="T41" fmla="*/ 34 h 534"/>
                          <a:gd name="T42" fmla="*/ 334 w 713"/>
                          <a:gd name="T43" fmla="*/ 0 h 534"/>
                          <a:gd name="T44" fmla="*/ 300 w 713"/>
                          <a:gd name="T45" fmla="*/ 23 h 534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w 713"/>
                          <a:gd name="T70" fmla="*/ 0 h 534"/>
                          <a:gd name="T71" fmla="*/ 713 w 713"/>
                          <a:gd name="T72" fmla="*/ 534 h 534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T69" t="T70" r="T71" b="T72"/>
                        <a:pathLst>
                          <a:path w="713" h="534">
                            <a:moveTo>
                              <a:pt x="300" y="23"/>
                            </a:moveTo>
                            <a:cubicBezTo>
                              <a:pt x="239" y="64"/>
                              <a:pt x="170" y="87"/>
                              <a:pt x="100" y="112"/>
                            </a:cubicBezTo>
                            <a:cubicBezTo>
                              <a:pt x="75" y="121"/>
                              <a:pt x="56" y="141"/>
                              <a:pt x="34" y="156"/>
                            </a:cubicBezTo>
                            <a:cubicBezTo>
                              <a:pt x="23" y="163"/>
                              <a:pt x="0" y="178"/>
                              <a:pt x="0" y="178"/>
                            </a:cubicBezTo>
                            <a:cubicBezTo>
                              <a:pt x="11" y="189"/>
                              <a:pt x="18" y="210"/>
                              <a:pt x="34" y="212"/>
                            </a:cubicBezTo>
                            <a:cubicBezTo>
                              <a:pt x="100" y="218"/>
                              <a:pt x="182" y="159"/>
                              <a:pt x="234" y="200"/>
                            </a:cubicBezTo>
                            <a:cubicBezTo>
                              <a:pt x="281" y="237"/>
                              <a:pt x="241" y="319"/>
                              <a:pt x="245" y="378"/>
                            </a:cubicBezTo>
                            <a:cubicBezTo>
                              <a:pt x="290" y="348"/>
                              <a:pt x="322" y="308"/>
                              <a:pt x="367" y="278"/>
                            </a:cubicBezTo>
                            <a:cubicBezTo>
                              <a:pt x="378" y="282"/>
                              <a:pt x="394" y="279"/>
                              <a:pt x="400" y="289"/>
                            </a:cubicBezTo>
                            <a:cubicBezTo>
                              <a:pt x="414" y="314"/>
                              <a:pt x="428" y="445"/>
                              <a:pt x="434" y="478"/>
                            </a:cubicBezTo>
                            <a:cubicBezTo>
                              <a:pt x="445" y="471"/>
                              <a:pt x="459" y="466"/>
                              <a:pt x="467" y="456"/>
                            </a:cubicBezTo>
                            <a:cubicBezTo>
                              <a:pt x="474" y="447"/>
                              <a:pt x="472" y="433"/>
                              <a:pt x="478" y="423"/>
                            </a:cubicBezTo>
                            <a:cubicBezTo>
                              <a:pt x="497" y="391"/>
                              <a:pt x="524" y="365"/>
                              <a:pt x="545" y="334"/>
                            </a:cubicBezTo>
                            <a:cubicBezTo>
                              <a:pt x="553" y="323"/>
                              <a:pt x="567" y="300"/>
                              <a:pt x="567" y="300"/>
                            </a:cubicBezTo>
                            <a:cubicBezTo>
                              <a:pt x="593" y="378"/>
                              <a:pt x="615" y="454"/>
                              <a:pt x="634" y="534"/>
                            </a:cubicBezTo>
                            <a:cubicBezTo>
                              <a:pt x="661" y="493"/>
                              <a:pt x="677" y="448"/>
                              <a:pt x="689" y="400"/>
                            </a:cubicBezTo>
                            <a:cubicBezTo>
                              <a:pt x="696" y="371"/>
                              <a:pt x="711" y="312"/>
                              <a:pt x="711" y="312"/>
                            </a:cubicBezTo>
                            <a:cubicBezTo>
                              <a:pt x="705" y="278"/>
                              <a:pt x="713" y="236"/>
                              <a:pt x="689" y="212"/>
                            </a:cubicBezTo>
                            <a:cubicBezTo>
                              <a:pt x="667" y="190"/>
                              <a:pt x="600" y="145"/>
                              <a:pt x="567" y="134"/>
                            </a:cubicBezTo>
                            <a:cubicBezTo>
                              <a:pt x="538" y="112"/>
                              <a:pt x="502" y="71"/>
                              <a:pt x="467" y="56"/>
                            </a:cubicBezTo>
                            <a:cubicBezTo>
                              <a:pt x="445" y="47"/>
                              <a:pt x="400" y="34"/>
                              <a:pt x="400" y="34"/>
                            </a:cubicBezTo>
                            <a:cubicBezTo>
                              <a:pt x="385" y="24"/>
                              <a:pt x="355" y="0"/>
                              <a:pt x="334" y="0"/>
                            </a:cubicBezTo>
                            <a:cubicBezTo>
                              <a:pt x="271" y="0"/>
                              <a:pt x="282" y="5"/>
                              <a:pt x="300" y="23"/>
                            </a:cubicBez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285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47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8" y="1978"/>
                        <a:ext cx="632" cy="455"/>
                      </a:xfrm>
                      <a:custGeom>
                        <a:avLst/>
                        <a:gdLst>
                          <a:gd name="T0" fmla="*/ 265 w 632"/>
                          <a:gd name="T1" fmla="*/ 0 h 455"/>
                          <a:gd name="T2" fmla="*/ 232 w 632"/>
                          <a:gd name="T3" fmla="*/ 33 h 455"/>
                          <a:gd name="T4" fmla="*/ 198 w 632"/>
                          <a:gd name="T5" fmla="*/ 55 h 455"/>
                          <a:gd name="T6" fmla="*/ 110 w 632"/>
                          <a:gd name="T7" fmla="*/ 133 h 455"/>
                          <a:gd name="T8" fmla="*/ 21 w 632"/>
                          <a:gd name="T9" fmla="*/ 222 h 455"/>
                          <a:gd name="T10" fmla="*/ 10 w 632"/>
                          <a:gd name="T11" fmla="*/ 255 h 455"/>
                          <a:gd name="T12" fmla="*/ 43 w 632"/>
                          <a:gd name="T13" fmla="*/ 233 h 455"/>
                          <a:gd name="T14" fmla="*/ 254 w 632"/>
                          <a:gd name="T15" fmla="*/ 188 h 455"/>
                          <a:gd name="T16" fmla="*/ 287 w 632"/>
                          <a:gd name="T17" fmla="*/ 200 h 455"/>
                          <a:gd name="T18" fmla="*/ 298 w 632"/>
                          <a:gd name="T19" fmla="*/ 266 h 455"/>
                          <a:gd name="T20" fmla="*/ 309 w 632"/>
                          <a:gd name="T21" fmla="*/ 377 h 455"/>
                          <a:gd name="T22" fmla="*/ 476 w 632"/>
                          <a:gd name="T23" fmla="*/ 244 h 455"/>
                          <a:gd name="T24" fmla="*/ 521 w 632"/>
                          <a:gd name="T25" fmla="*/ 455 h 455"/>
                          <a:gd name="T26" fmla="*/ 609 w 632"/>
                          <a:gd name="T27" fmla="*/ 288 h 455"/>
                          <a:gd name="T28" fmla="*/ 632 w 632"/>
                          <a:gd name="T29" fmla="*/ 222 h 455"/>
                          <a:gd name="T30" fmla="*/ 621 w 632"/>
                          <a:gd name="T31" fmla="*/ 155 h 455"/>
                          <a:gd name="T32" fmla="*/ 598 w 632"/>
                          <a:gd name="T33" fmla="*/ 133 h 455"/>
                          <a:gd name="T34" fmla="*/ 398 w 632"/>
                          <a:gd name="T35" fmla="*/ 66 h 455"/>
                          <a:gd name="T36" fmla="*/ 265 w 632"/>
                          <a:gd name="T37" fmla="*/ 22 h 455"/>
                          <a:gd name="T38" fmla="*/ 265 w 632"/>
                          <a:gd name="T39" fmla="*/ 0 h 455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w 632"/>
                          <a:gd name="T61" fmla="*/ 0 h 455"/>
                          <a:gd name="T62" fmla="*/ 632 w 632"/>
                          <a:gd name="T63" fmla="*/ 455 h 455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T60" t="T61" r="T62" b="T63"/>
                        <a:pathLst>
                          <a:path w="632" h="455">
                            <a:moveTo>
                              <a:pt x="265" y="0"/>
                            </a:moveTo>
                            <a:cubicBezTo>
                              <a:pt x="254" y="11"/>
                              <a:pt x="244" y="23"/>
                              <a:pt x="232" y="33"/>
                            </a:cubicBezTo>
                            <a:cubicBezTo>
                              <a:pt x="222" y="42"/>
                              <a:pt x="208" y="46"/>
                              <a:pt x="198" y="55"/>
                            </a:cubicBezTo>
                            <a:cubicBezTo>
                              <a:pt x="90" y="149"/>
                              <a:pt x="187" y="82"/>
                              <a:pt x="110" y="133"/>
                            </a:cubicBezTo>
                            <a:cubicBezTo>
                              <a:pt x="84" y="171"/>
                              <a:pt x="59" y="197"/>
                              <a:pt x="21" y="222"/>
                            </a:cubicBezTo>
                            <a:cubicBezTo>
                              <a:pt x="17" y="233"/>
                              <a:pt x="0" y="250"/>
                              <a:pt x="10" y="255"/>
                            </a:cubicBezTo>
                            <a:cubicBezTo>
                              <a:pt x="22" y="261"/>
                              <a:pt x="31" y="238"/>
                              <a:pt x="43" y="233"/>
                            </a:cubicBezTo>
                            <a:cubicBezTo>
                              <a:pt x="110" y="208"/>
                              <a:pt x="186" y="213"/>
                              <a:pt x="254" y="188"/>
                            </a:cubicBezTo>
                            <a:cubicBezTo>
                              <a:pt x="265" y="192"/>
                              <a:pt x="281" y="190"/>
                              <a:pt x="287" y="200"/>
                            </a:cubicBezTo>
                            <a:cubicBezTo>
                              <a:pt x="298" y="219"/>
                              <a:pt x="295" y="244"/>
                              <a:pt x="298" y="266"/>
                            </a:cubicBezTo>
                            <a:cubicBezTo>
                              <a:pt x="303" y="303"/>
                              <a:pt x="305" y="340"/>
                              <a:pt x="309" y="377"/>
                            </a:cubicBezTo>
                            <a:cubicBezTo>
                              <a:pt x="397" y="348"/>
                              <a:pt x="426" y="319"/>
                              <a:pt x="476" y="244"/>
                            </a:cubicBezTo>
                            <a:cubicBezTo>
                              <a:pt x="516" y="305"/>
                              <a:pt x="510" y="384"/>
                              <a:pt x="521" y="455"/>
                            </a:cubicBezTo>
                            <a:cubicBezTo>
                              <a:pt x="564" y="389"/>
                              <a:pt x="585" y="360"/>
                              <a:pt x="609" y="288"/>
                            </a:cubicBezTo>
                            <a:cubicBezTo>
                              <a:pt x="616" y="266"/>
                              <a:pt x="632" y="222"/>
                              <a:pt x="632" y="222"/>
                            </a:cubicBezTo>
                            <a:cubicBezTo>
                              <a:pt x="628" y="200"/>
                              <a:pt x="629" y="176"/>
                              <a:pt x="621" y="155"/>
                            </a:cubicBezTo>
                            <a:cubicBezTo>
                              <a:pt x="617" y="145"/>
                              <a:pt x="608" y="138"/>
                              <a:pt x="598" y="133"/>
                            </a:cubicBezTo>
                            <a:cubicBezTo>
                              <a:pt x="539" y="104"/>
                              <a:pt x="460" y="86"/>
                              <a:pt x="398" y="66"/>
                            </a:cubicBezTo>
                            <a:cubicBezTo>
                              <a:pt x="354" y="51"/>
                              <a:pt x="309" y="37"/>
                              <a:pt x="265" y="22"/>
                            </a:cubicBezTo>
                            <a:cubicBezTo>
                              <a:pt x="258" y="20"/>
                              <a:pt x="265" y="7"/>
                              <a:pt x="26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C00"/>
                      </a:solidFill>
                      <a:ln w="2857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7435" name="Oval 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469" y="1184"/>
                    <a:ext cx="835" cy="958"/>
                  </a:xfrm>
                  <a:prstGeom prst="ellipse">
                    <a:avLst/>
                  </a:prstGeom>
                  <a:solidFill>
                    <a:srgbClr val="FF9966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altLang="en-US" sz="1600"/>
                  </a:p>
                </p:txBody>
              </p:sp>
              <p:sp>
                <p:nvSpPr>
                  <p:cNvPr id="17436" name="Oval 4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08" y="1503"/>
                    <a:ext cx="209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altLang="en-US" sz="1600"/>
                  </a:p>
                </p:txBody>
              </p:sp>
              <p:sp>
                <p:nvSpPr>
                  <p:cNvPr id="17437" name="Oval 4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678" y="1583"/>
                    <a:ext cx="69" cy="160"/>
                  </a:xfrm>
                  <a:prstGeom prst="ellipse">
                    <a:avLst/>
                  </a:prstGeom>
                  <a:solidFill>
                    <a:schemeClr val="tx1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altLang="en-US" sz="1600"/>
                  </a:p>
                </p:txBody>
              </p:sp>
              <p:sp>
                <p:nvSpPr>
                  <p:cNvPr id="17438" name="Freeform 45"/>
                  <p:cNvSpPr>
                    <a:spLocks/>
                  </p:cNvSpPr>
                  <p:nvPr/>
                </p:nvSpPr>
                <p:spPr bwMode="auto">
                  <a:xfrm flipH="1">
                    <a:off x="1248" y="1623"/>
                    <a:ext cx="250" cy="173"/>
                  </a:xfrm>
                  <a:custGeom>
                    <a:avLst/>
                    <a:gdLst>
                      <a:gd name="T0" fmla="*/ 5442 w 172"/>
                      <a:gd name="T1" fmla="*/ 0 h 104"/>
                      <a:gd name="T2" fmla="*/ 46930 w 172"/>
                      <a:gd name="T3" fmla="*/ 65560 h 104"/>
                      <a:gd name="T4" fmla="*/ 16265 w 172"/>
                      <a:gd name="T5" fmla="*/ 181412 h 104"/>
                      <a:gd name="T6" fmla="*/ 3201 w 172"/>
                      <a:gd name="T7" fmla="*/ 215154 h 104"/>
                      <a:gd name="T8" fmla="*/ 5442 w 172"/>
                      <a:gd name="T9" fmla="*/ 0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2"/>
                      <a:gd name="T16" fmla="*/ 0 h 104"/>
                      <a:gd name="T17" fmla="*/ 172 w 172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2" h="104">
                        <a:moveTo>
                          <a:pt x="20" y="0"/>
                        </a:moveTo>
                        <a:cubicBezTo>
                          <a:pt x="73" y="7"/>
                          <a:pt x="120" y="22"/>
                          <a:pt x="172" y="32"/>
                        </a:cubicBezTo>
                        <a:cubicBezTo>
                          <a:pt x="147" y="70"/>
                          <a:pt x="102" y="74"/>
                          <a:pt x="60" y="88"/>
                        </a:cubicBezTo>
                        <a:cubicBezTo>
                          <a:pt x="44" y="93"/>
                          <a:pt x="12" y="104"/>
                          <a:pt x="12" y="104"/>
                        </a:cubicBezTo>
                        <a:cubicBezTo>
                          <a:pt x="0" y="68"/>
                          <a:pt x="8" y="36"/>
                          <a:pt x="20" y="0"/>
                        </a:cubicBezTo>
                        <a:close/>
                      </a:path>
                    </a:pathLst>
                  </a:custGeom>
                  <a:solidFill>
                    <a:srgbClr val="003366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439" name="Freeform 46"/>
                  <p:cNvSpPr>
                    <a:spLocks/>
                  </p:cNvSpPr>
                  <p:nvPr/>
                </p:nvSpPr>
                <p:spPr bwMode="auto">
                  <a:xfrm flipH="1">
                    <a:off x="1450" y="672"/>
                    <a:ext cx="1152" cy="715"/>
                  </a:xfrm>
                  <a:custGeom>
                    <a:avLst/>
                    <a:gdLst>
                      <a:gd name="T0" fmla="*/ 181993 w 794"/>
                      <a:gd name="T1" fmla="*/ 812765 h 430"/>
                      <a:gd name="T2" fmla="*/ 205523 w 794"/>
                      <a:gd name="T3" fmla="*/ 517728 h 430"/>
                      <a:gd name="T4" fmla="*/ 194684 w 794"/>
                      <a:gd name="T5" fmla="*/ 89676 h 430"/>
                      <a:gd name="T6" fmla="*/ 181993 w 794"/>
                      <a:gd name="T7" fmla="*/ 402474 h 430"/>
                      <a:gd name="T8" fmla="*/ 160797 w 794"/>
                      <a:gd name="T9" fmla="*/ 303940 h 430"/>
                      <a:gd name="T10" fmla="*/ 156694 w 794"/>
                      <a:gd name="T11" fmla="*/ 254670 h 430"/>
                      <a:gd name="T12" fmla="*/ 143807 w 794"/>
                      <a:gd name="T13" fmla="*/ 188506 h 430"/>
                      <a:gd name="T14" fmla="*/ 133187 w 794"/>
                      <a:gd name="T15" fmla="*/ 123283 h 430"/>
                      <a:gd name="T16" fmla="*/ 120365 w 794"/>
                      <a:gd name="T17" fmla="*/ 40501 h 430"/>
                      <a:gd name="T18" fmla="*/ 107727 w 794"/>
                      <a:gd name="T19" fmla="*/ 8809 h 430"/>
                      <a:gd name="T20" fmla="*/ 88547 w 794"/>
                      <a:gd name="T21" fmla="*/ 24357 h 430"/>
                      <a:gd name="T22" fmla="*/ 92685 w 794"/>
                      <a:gd name="T23" fmla="*/ 74142 h 430"/>
                      <a:gd name="T24" fmla="*/ 94950 w 794"/>
                      <a:gd name="T25" fmla="*/ 155729 h 430"/>
                      <a:gd name="T26" fmla="*/ 99117 w 794"/>
                      <a:gd name="T27" fmla="*/ 254670 h 430"/>
                      <a:gd name="T28" fmla="*/ 84177 w 794"/>
                      <a:gd name="T29" fmla="*/ 287771 h 430"/>
                      <a:gd name="T30" fmla="*/ 54388 w 794"/>
                      <a:gd name="T31" fmla="*/ 337179 h 430"/>
                      <a:gd name="T32" fmla="*/ 24726 w 794"/>
                      <a:gd name="T33" fmla="*/ 320318 h 430"/>
                      <a:gd name="T34" fmla="*/ 11820 w 794"/>
                      <a:gd name="T35" fmla="*/ 287771 h 430"/>
                      <a:gd name="T36" fmla="*/ 5580 w 794"/>
                      <a:gd name="T37" fmla="*/ 238669 h 430"/>
                      <a:gd name="T38" fmla="*/ 5580 w 794"/>
                      <a:gd name="T39" fmla="*/ 337179 h 430"/>
                      <a:gd name="T40" fmla="*/ 20463 w 794"/>
                      <a:gd name="T41" fmla="*/ 632180 h 430"/>
                      <a:gd name="T42" fmla="*/ 28877 w 794"/>
                      <a:gd name="T43" fmla="*/ 715160 h 430"/>
                      <a:gd name="T44" fmla="*/ 33235 w 794"/>
                      <a:gd name="T45" fmla="*/ 764430 h 430"/>
                      <a:gd name="T46" fmla="*/ 90676 w 794"/>
                      <a:gd name="T47" fmla="*/ 879603 h 430"/>
                      <a:gd name="T48" fmla="*/ 156694 w 794"/>
                      <a:gd name="T49" fmla="*/ 862676 h 430"/>
                      <a:gd name="T50" fmla="*/ 169318 w 794"/>
                      <a:gd name="T51" fmla="*/ 845973 h 430"/>
                      <a:gd name="T52" fmla="*/ 181993 w 794"/>
                      <a:gd name="T53" fmla="*/ 812765 h 430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94"/>
                      <a:gd name="T82" fmla="*/ 0 h 430"/>
                      <a:gd name="T83" fmla="*/ 794 w 794"/>
                      <a:gd name="T84" fmla="*/ 430 h 430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94" h="430">
                        <a:moveTo>
                          <a:pt x="685" y="396"/>
                        </a:moveTo>
                        <a:cubicBezTo>
                          <a:pt x="725" y="356"/>
                          <a:pt x="755" y="305"/>
                          <a:pt x="773" y="252"/>
                        </a:cubicBezTo>
                        <a:cubicBezTo>
                          <a:pt x="779" y="190"/>
                          <a:pt x="794" y="84"/>
                          <a:pt x="733" y="44"/>
                        </a:cubicBezTo>
                        <a:cubicBezTo>
                          <a:pt x="680" y="79"/>
                          <a:pt x="704" y="139"/>
                          <a:pt x="685" y="196"/>
                        </a:cubicBezTo>
                        <a:cubicBezTo>
                          <a:pt x="650" y="187"/>
                          <a:pt x="629" y="177"/>
                          <a:pt x="605" y="148"/>
                        </a:cubicBezTo>
                        <a:cubicBezTo>
                          <a:pt x="599" y="141"/>
                          <a:pt x="596" y="130"/>
                          <a:pt x="589" y="124"/>
                        </a:cubicBezTo>
                        <a:cubicBezTo>
                          <a:pt x="575" y="111"/>
                          <a:pt x="541" y="92"/>
                          <a:pt x="541" y="92"/>
                        </a:cubicBezTo>
                        <a:cubicBezTo>
                          <a:pt x="505" y="38"/>
                          <a:pt x="547" y="91"/>
                          <a:pt x="501" y="60"/>
                        </a:cubicBezTo>
                        <a:cubicBezTo>
                          <a:pt x="463" y="35"/>
                          <a:pt x="492" y="37"/>
                          <a:pt x="453" y="20"/>
                        </a:cubicBezTo>
                        <a:cubicBezTo>
                          <a:pt x="438" y="13"/>
                          <a:pt x="405" y="4"/>
                          <a:pt x="405" y="4"/>
                        </a:cubicBezTo>
                        <a:cubicBezTo>
                          <a:pt x="381" y="7"/>
                          <a:pt x="354" y="0"/>
                          <a:pt x="333" y="12"/>
                        </a:cubicBezTo>
                        <a:cubicBezTo>
                          <a:pt x="325" y="17"/>
                          <a:pt x="346" y="27"/>
                          <a:pt x="349" y="36"/>
                        </a:cubicBezTo>
                        <a:cubicBezTo>
                          <a:pt x="354" y="49"/>
                          <a:pt x="353" y="63"/>
                          <a:pt x="357" y="76"/>
                        </a:cubicBezTo>
                        <a:cubicBezTo>
                          <a:pt x="361" y="92"/>
                          <a:pt x="368" y="108"/>
                          <a:pt x="373" y="124"/>
                        </a:cubicBezTo>
                        <a:cubicBezTo>
                          <a:pt x="388" y="168"/>
                          <a:pt x="389" y="149"/>
                          <a:pt x="317" y="140"/>
                        </a:cubicBezTo>
                        <a:cubicBezTo>
                          <a:pt x="281" y="152"/>
                          <a:pt x="243" y="156"/>
                          <a:pt x="205" y="164"/>
                        </a:cubicBezTo>
                        <a:cubicBezTo>
                          <a:pt x="168" y="161"/>
                          <a:pt x="130" y="162"/>
                          <a:pt x="93" y="156"/>
                        </a:cubicBezTo>
                        <a:cubicBezTo>
                          <a:pt x="76" y="153"/>
                          <a:pt x="45" y="140"/>
                          <a:pt x="45" y="140"/>
                        </a:cubicBezTo>
                        <a:cubicBezTo>
                          <a:pt x="37" y="132"/>
                          <a:pt x="32" y="116"/>
                          <a:pt x="21" y="116"/>
                        </a:cubicBezTo>
                        <a:cubicBezTo>
                          <a:pt x="0" y="116"/>
                          <a:pt x="21" y="164"/>
                          <a:pt x="21" y="164"/>
                        </a:cubicBezTo>
                        <a:cubicBezTo>
                          <a:pt x="29" y="218"/>
                          <a:pt x="30" y="277"/>
                          <a:pt x="77" y="308"/>
                        </a:cubicBezTo>
                        <a:cubicBezTo>
                          <a:pt x="93" y="355"/>
                          <a:pt x="73" y="312"/>
                          <a:pt x="109" y="348"/>
                        </a:cubicBezTo>
                        <a:cubicBezTo>
                          <a:pt x="116" y="355"/>
                          <a:pt x="118" y="365"/>
                          <a:pt x="125" y="372"/>
                        </a:cubicBezTo>
                        <a:cubicBezTo>
                          <a:pt x="173" y="420"/>
                          <a:pt x="281" y="419"/>
                          <a:pt x="341" y="428"/>
                        </a:cubicBezTo>
                        <a:cubicBezTo>
                          <a:pt x="430" y="423"/>
                          <a:pt x="503" y="430"/>
                          <a:pt x="589" y="420"/>
                        </a:cubicBezTo>
                        <a:cubicBezTo>
                          <a:pt x="605" y="418"/>
                          <a:pt x="621" y="416"/>
                          <a:pt x="637" y="412"/>
                        </a:cubicBezTo>
                        <a:cubicBezTo>
                          <a:pt x="653" y="408"/>
                          <a:pt x="685" y="396"/>
                          <a:pt x="685" y="396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7440" name="Group 47"/>
                  <p:cNvGrpSpPr>
                    <a:grpSpLocks/>
                  </p:cNvGrpSpPr>
                  <p:nvPr/>
                </p:nvGrpSpPr>
                <p:grpSpPr bwMode="auto">
                  <a:xfrm flipH="1">
                    <a:off x="2374" y="3266"/>
                    <a:ext cx="581" cy="869"/>
                    <a:chOff x="1472" y="2832"/>
                    <a:chExt cx="400" cy="522"/>
                  </a:xfrm>
                </p:grpSpPr>
                <p:sp>
                  <p:nvSpPr>
                    <p:cNvPr id="17441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472" y="3080"/>
                      <a:ext cx="400" cy="274"/>
                    </a:xfrm>
                    <a:custGeom>
                      <a:avLst/>
                      <a:gdLst>
                        <a:gd name="T0" fmla="*/ 40 w 400"/>
                        <a:gd name="T1" fmla="*/ 32 h 274"/>
                        <a:gd name="T2" fmla="*/ 48 w 400"/>
                        <a:gd name="T3" fmla="*/ 88 h 274"/>
                        <a:gd name="T4" fmla="*/ 64 w 400"/>
                        <a:gd name="T5" fmla="*/ 136 h 274"/>
                        <a:gd name="T6" fmla="*/ 72 w 400"/>
                        <a:gd name="T7" fmla="*/ 192 h 274"/>
                        <a:gd name="T8" fmla="*/ 24 w 400"/>
                        <a:gd name="T9" fmla="*/ 208 h 274"/>
                        <a:gd name="T10" fmla="*/ 0 w 400"/>
                        <a:gd name="T11" fmla="*/ 216 h 274"/>
                        <a:gd name="T12" fmla="*/ 16 w 400"/>
                        <a:gd name="T13" fmla="*/ 264 h 274"/>
                        <a:gd name="T14" fmla="*/ 48 w 400"/>
                        <a:gd name="T15" fmla="*/ 256 h 274"/>
                        <a:gd name="T16" fmla="*/ 120 w 400"/>
                        <a:gd name="T17" fmla="*/ 216 h 274"/>
                        <a:gd name="T18" fmla="*/ 168 w 400"/>
                        <a:gd name="T19" fmla="*/ 248 h 274"/>
                        <a:gd name="T20" fmla="*/ 216 w 400"/>
                        <a:gd name="T21" fmla="*/ 264 h 274"/>
                        <a:gd name="T22" fmla="*/ 344 w 400"/>
                        <a:gd name="T23" fmla="*/ 256 h 274"/>
                        <a:gd name="T24" fmla="*/ 336 w 400"/>
                        <a:gd name="T25" fmla="*/ 232 h 274"/>
                        <a:gd name="T26" fmla="*/ 288 w 400"/>
                        <a:gd name="T27" fmla="*/ 216 h 274"/>
                        <a:gd name="T28" fmla="*/ 264 w 400"/>
                        <a:gd name="T29" fmla="*/ 208 h 274"/>
                        <a:gd name="T30" fmla="*/ 392 w 400"/>
                        <a:gd name="T31" fmla="*/ 200 h 274"/>
                        <a:gd name="T32" fmla="*/ 384 w 400"/>
                        <a:gd name="T33" fmla="*/ 176 h 274"/>
                        <a:gd name="T34" fmla="*/ 344 w 400"/>
                        <a:gd name="T35" fmla="*/ 144 h 274"/>
                        <a:gd name="T36" fmla="*/ 216 w 400"/>
                        <a:gd name="T37" fmla="*/ 152 h 274"/>
                        <a:gd name="T38" fmla="*/ 192 w 400"/>
                        <a:gd name="T39" fmla="*/ 152 h 274"/>
                        <a:gd name="T40" fmla="*/ 312 w 400"/>
                        <a:gd name="T41" fmla="*/ 136 h 274"/>
                        <a:gd name="T42" fmla="*/ 304 w 400"/>
                        <a:gd name="T43" fmla="*/ 112 h 274"/>
                        <a:gd name="T44" fmla="*/ 256 w 400"/>
                        <a:gd name="T45" fmla="*/ 96 h 274"/>
                        <a:gd name="T46" fmla="*/ 112 w 400"/>
                        <a:gd name="T47" fmla="*/ 96 h 274"/>
                        <a:gd name="T48" fmla="*/ 104 w 400"/>
                        <a:gd name="T49" fmla="*/ 16 h 274"/>
                        <a:gd name="T50" fmla="*/ 80 w 400"/>
                        <a:gd name="T51" fmla="*/ 0 h 274"/>
                        <a:gd name="T52" fmla="*/ 48 w 400"/>
                        <a:gd name="T53" fmla="*/ 8 h 274"/>
                        <a:gd name="T54" fmla="*/ 40 w 400"/>
                        <a:gd name="T55" fmla="*/ 32 h 274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400"/>
                        <a:gd name="T85" fmla="*/ 0 h 274"/>
                        <a:gd name="T86" fmla="*/ 400 w 400"/>
                        <a:gd name="T87" fmla="*/ 274 h 274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400" h="274">
                          <a:moveTo>
                            <a:pt x="40" y="32"/>
                          </a:moveTo>
                          <a:cubicBezTo>
                            <a:pt x="43" y="51"/>
                            <a:pt x="44" y="70"/>
                            <a:pt x="48" y="88"/>
                          </a:cubicBezTo>
                          <a:cubicBezTo>
                            <a:pt x="52" y="104"/>
                            <a:pt x="64" y="136"/>
                            <a:pt x="64" y="136"/>
                          </a:cubicBezTo>
                          <a:cubicBezTo>
                            <a:pt x="67" y="155"/>
                            <a:pt x="81" y="176"/>
                            <a:pt x="72" y="192"/>
                          </a:cubicBezTo>
                          <a:cubicBezTo>
                            <a:pt x="64" y="207"/>
                            <a:pt x="40" y="203"/>
                            <a:pt x="24" y="208"/>
                          </a:cubicBezTo>
                          <a:cubicBezTo>
                            <a:pt x="16" y="211"/>
                            <a:pt x="0" y="216"/>
                            <a:pt x="0" y="216"/>
                          </a:cubicBezTo>
                          <a:cubicBezTo>
                            <a:pt x="5" y="232"/>
                            <a:pt x="11" y="248"/>
                            <a:pt x="16" y="264"/>
                          </a:cubicBezTo>
                          <a:cubicBezTo>
                            <a:pt x="19" y="274"/>
                            <a:pt x="37" y="259"/>
                            <a:pt x="48" y="256"/>
                          </a:cubicBezTo>
                          <a:cubicBezTo>
                            <a:pt x="74" y="248"/>
                            <a:pt x="120" y="216"/>
                            <a:pt x="120" y="216"/>
                          </a:cubicBezTo>
                          <a:cubicBezTo>
                            <a:pt x="136" y="227"/>
                            <a:pt x="150" y="242"/>
                            <a:pt x="168" y="248"/>
                          </a:cubicBezTo>
                          <a:cubicBezTo>
                            <a:pt x="184" y="253"/>
                            <a:pt x="216" y="264"/>
                            <a:pt x="216" y="264"/>
                          </a:cubicBezTo>
                          <a:cubicBezTo>
                            <a:pt x="259" y="261"/>
                            <a:pt x="303" y="267"/>
                            <a:pt x="344" y="256"/>
                          </a:cubicBezTo>
                          <a:cubicBezTo>
                            <a:pt x="352" y="254"/>
                            <a:pt x="343" y="237"/>
                            <a:pt x="336" y="232"/>
                          </a:cubicBezTo>
                          <a:cubicBezTo>
                            <a:pt x="322" y="222"/>
                            <a:pt x="304" y="221"/>
                            <a:pt x="288" y="216"/>
                          </a:cubicBezTo>
                          <a:cubicBezTo>
                            <a:pt x="280" y="213"/>
                            <a:pt x="264" y="208"/>
                            <a:pt x="264" y="208"/>
                          </a:cubicBezTo>
                          <a:cubicBezTo>
                            <a:pt x="307" y="205"/>
                            <a:pt x="351" y="211"/>
                            <a:pt x="392" y="200"/>
                          </a:cubicBezTo>
                          <a:cubicBezTo>
                            <a:pt x="400" y="198"/>
                            <a:pt x="388" y="184"/>
                            <a:pt x="384" y="176"/>
                          </a:cubicBezTo>
                          <a:cubicBezTo>
                            <a:pt x="370" y="147"/>
                            <a:pt x="372" y="153"/>
                            <a:pt x="344" y="144"/>
                          </a:cubicBezTo>
                          <a:cubicBezTo>
                            <a:pt x="301" y="153"/>
                            <a:pt x="259" y="166"/>
                            <a:pt x="216" y="152"/>
                          </a:cubicBezTo>
                          <a:cubicBezTo>
                            <a:pt x="154" y="161"/>
                            <a:pt x="137" y="160"/>
                            <a:pt x="192" y="152"/>
                          </a:cubicBezTo>
                          <a:cubicBezTo>
                            <a:pt x="356" y="129"/>
                            <a:pt x="210" y="156"/>
                            <a:pt x="312" y="136"/>
                          </a:cubicBezTo>
                          <a:cubicBezTo>
                            <a:pt x="309" y="128"/>
                            <a:pt x="311" y="117"/>
                            <a:pt x="304" y="112"/>
                          </a:cubicBezTo>
                          <a:cubicBezTo>
                            <a:pt x="290" y="102"/>
                            <a:pt x="256" y="96"/>
                            <a:pt x="256" y="96"/>
                          </a:cubicBezTo>
                          <a:cubicBezTo>
                            <a:pt x="219" y="102"/>
                            <a:pt x="140" y="119"/>
                            <a:pt x="112" y="96"/>
                          </a:cubicBezTo>
                          <a:cubicBezTo>
                            <a:pt x="92" y="79"/>
                            <a:pt x="112" y="41"/>
                            <a:pt x="104" y="16"/>
                          </a:cubicBezTo>
                          <a:cubicBezTo>
                            <a:pt x="101" y="7"/>
                            <a:pt x="88" y="5"/>
                            <a:pt x="80" y="0"/>
                          </a:cubicBezTo>
                          <a:cubicBezTo>
                            <a:pt x="69" y="3"/>
                            <a:pt x="57" y="2"/>
                            <a:pt x="48" y="8"/>
                          </a:cubicBezTo>
                          <a:cubicBezTo>
                            <a:pt x="9" y="34"/>
                            <a:pt x="28" y="32"/>
                            <a:pt x="40" y="32"/>
                          </a:cubicBezTo>
                          <a:close/>
                        </a:path>
                      </a:pathLst>
                    </a:custGeom>
                    <a:solidFill>
                      <a:srgbClr val="A50021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42" name="Oval 49"/>
                    <p:cNvSpPr>
                      <a:spLocks noChangeArrowheads="1"/>
                    </p:cNvSpPr>
                    <p:nvPr/>
                  </p:nvSpPr>
                  <p:spPr bwMode="auto">
                    <a:xfrm rot="1762067">
                      <a:off x="1488" y="2832"/>
                      <a:ext cx="192" cy="288"/>
                    </a:xfrm>
                    <a:prstGeom prst="ellipse">
                      <a:avLst/>
                    </a:prstGeom>
                    <a:solidFill>
                      <a:srgbClr val="A50021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 sz="1600"/>
                    </a:p>
                  </p:txBody>
                </p:sp>
              </p:grpSp>
            </p:grpSp>
          </p:grpSp>
        </p:grpSp>
        <p:sp>
          <p:nvSpPr>
            <p:cNvPr id="17420" name="Text Box 56"/>
            <p:cNvSpPr txBox="1">
              <a:spLocks noChangeArrowheads="1"/>
            </p:cNvSpPr>
            <p:nvPr/>
          </p:nvSpPr>
          <p:spPr bwMode="auto">
            <a:xfrm>
              <a:off x="3848" y="4039"/>
              <a:ext cx="165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altLang="en-US" sz="160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pic>
        <p:nvPicPr>
          <p:cNvPr id="17415" name="Picture 10" descr="P101038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76400"/>
            <a:ext cx="4114800" cy="3962400"/>
          </a:xfrm>
          <a:noFill/>
        </p:spPr>
      </p:pic>
      <p:sp>
        <p:nvSpPr>
          <p:cNvPr id="271" name="TextBox 270"/>
          <p:cNvSpPr txBox="1">
            <a:spLocks noChangeArrowheads="1"/>
          </p:cNvSpPr>
          <p:nvPr/>
        </p:nvSpPr>
        <p:spPr bwMode="auto">
          <a:xfrm>
            <a:off x="1524000" y="5892800"/>
            <a:ext cx="4662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>
                <a:cs typeface="Times New Roman" pitchFamily="18" charset="0"/>
              </a:rPr>
              <a:t>Hai tranh nầy vẽ con vật gì?</a:t>
            </a:r>
          </a:p>
        </p:txBody>
      </p:sp>
      <p:sp>
        <p:nvSpPr>
          <p:cNvPr id="272" name="TextBox 271"/>
          <p:cNvSpPr txBox="1">
            <a:spLocks noChangeArrowheads="1"/>
          </p:cNvSpPr>
          <p:nvPr/>
        </p:nvSpPr>
        <p:spPr bwMode="auto">
          <a:xfrm>
            <a:off x="1524000" y="5892800"/>
            <a:ext cx="5327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>
                <a:cs typeface="Times New Roman" pitchFamily="18" charset="0"/>
              </a:rPr>
              <a:t>Hai tranh vẽ con mèo và con gà</a:t>
            </a:r>
            <a:r>
              <a:rPr lang="en-US" altLang="en-US" sz="1600">
                <a:cs typeface="Times New Roman" pitchFamily="18" charset="0"/>
              </a:rPr>
              <a:t>.</a:t>
            </a:r>
          </a:p>
        </p:txBody>
      </p:sp>
      <p:sp>
        <p:nvSpPr>
          <p:cNvPr id="273" name="TextBox 272"/>
          <p:cNvSpPr txBox="1">
            <a:spLocks noChangeArrowheads="1"/>
          </p:cNvSpPr>
          <p:nvPr/>
        </p:nvSpPr>
        <p:spPr bwMode="auto">
          <a:xfrm>
            <a:off x="533400" y="5875338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>
                <a:cs typeface="Times New Roman" pitchFamily="18" charset="0"/>
              </a:rPr>
              <a:t>Đây là tranh con vật. Hình ảnh chính là con vật vẽ to rõ, các hình ảnh khác là hình ảnh phụ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/>
      <p:bldP spid="271" grpId="1"/>
      <p:bldP spid="272" grpId="0"/>
      <p:bldP spid="272" grpId="1"/>
      <p:bldP spid="2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10"/>
          <p:cNvSpPr txBox="1">
            <a:spLocks noChangeArrowheads="1"/>
          </p:cNvSpPr>
          <p:nvPr/>
        </p:nvSpPr>
        <p:spPr bwMode="auto">
          <a:xfrm>
            <a:off x="381000" y="990600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00"/>
                </a:solidFill>
              </a:rPr>
              <a:t>* </a:t>
            </a:r>
            <a:r>
              <a:rPr lang="en-US" altLang="en-US">
                <a:solidFill>
                  <a:srgbClr val="006600"/>
                </a:solidFill>
                <a:cs typeface="Times New Roman" pitchFamily="18" charset="0"/>
              </a:rPr>
              <a:t>HỌAT ĐỘNG 2:</a:t>
            </a:r>
          </a:p>
        </p:txBody>
      </p:sp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2286000" y="0"/>
            <a:ext cx="510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2400">
              <a:cs typeface="Times New Roman" pitchFamily="18" charset="0"/>
            </a:endParaRPr>
          </a:p>
          <a:p>
            <a:pPr eaLnBrk="1" hangingPunct="1"/>
            <a:r>
              <a:rPr lang="en-US" altLang="en-US" sz="2400">
                <a:cs typeface="Times New Roman" pitchFamily="18" charset="0"/>
              </a:rPr>
              <a:t>                  MĨ THUẬT</a:t>
            </a:r>
          </a:p>
        </p:txBody>
      </p:sp>
      <p:sp>
        <p:nvSpPr>
          <p:cNvPr id="21508" name="TextBox 226"/>
          <p:cNvSpPr txBox="1">
            <a:spLocks noChangeArrowheads="1"/>
          </p:cNvSpPr>
          <p:nvPr/>
        </p:nvSpPr>
        <p:spPr bwMode="auto">
          <a:xfrm>
            <a:off x="3848100" y="762000"/>
            <a:ext cx="130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cs typeface="Times New Roman" pitchFamily="18" charset="0"/>
              </a:rPr>
              <a:t>VẼ TỰ DO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3400" y="1828800"/>
            <a:ext cx="8382000" cy="4524375"/>
            <a:chOff x="240" y="432"/>
            <a:chExt cx="5280" cy="3666"/>
          </a:xfrm>
        </p:grpSpPr>
        <p:pic>
          <p:nvPicPr>
            <p:cNvPr id="21513" name="Picture 4" descr="P423000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432"/>
              <a:ext cx="1872" cy="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Picture 6" descr="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7" y="432"/>
              <a:ext cx="1291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7" descr="1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2304"/>
              <a:ext cx="2544" cy="1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8" descr="1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24" y="2346"/>
              <a:ext cx="2496" cy="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0" name="TextBox 11"/>
          <p:cNvSpPr txBox="1">
            <a:spLocks noChangeArrowheads="1"/>
          </p:cNvSpPr>
          <p:nvPr/>
        </p:nvSpPr>
        <p:spPr bwMode="auto">
          <a:xfrm>
            <a:off x="2971800" y="1295400"/>
            <a:ext cx="369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  <a:cs typeface="Times New Roman" pitchFamily="18" charset="0"/>
              </a:rPr>
              <a:t>Bài của các bạn học sinh.</a:t>
            </a:r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2165350" y="990600"/>
            <a:ext cx="121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cs typeface="Times New Roman" pitchFamily="18" charset="0"/>
              </a:rPr>
              <a:t>CÁCH VẼ</a:t>
            </a:r>
          </a:p>
        </p:txBody>
      </p:sp>
      <p:pic>
        <p:nvPicPr>
          <p:cNvPr id="14" name="Picture 14" descr="c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828800"/>
            <a:ext cx="2057400" cy="2138363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3803</TotalTime>
  <Words>542</Words>
  <Application>Microsoft Office PowerPoint</Application>
  <PresentationFormat>On-screen Show (4:3)</PresentationFormat>
  <Paragraphs>80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MĨ THUẬT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MACBOOK</cp:lastModifiedBy>
  <cp:revision>616</cp:revision>
  <dcterms:created xsi:type="dcterms:W3CDTF">2010-01-01T12:53:53Z</dcterms:created>
  <dcterms:modified xsi:type="dcterms:W3CDTF">2021-05-10T12:13:20Z</dcterms:modified>
</cp:coreProperties>
</file>